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BC3B6A-9AC7-4865-B822-E5718A4EF40F}" v="88" dt="2019-11-11T20:06:46.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een Duffy" userId="9c510ffde787e171" providerId="LiveId" clId="{51BC3B6A-9AC7-4865-B822-E5718A4EF40F}"/>
    <pc:docChg chg="custSel addSld modSld">
      <pc:chgData name="Noreen Duffy" userId="9c510ffde787e171" providerId="LiveId" clId="{51BC3B6A-9AC7-4865-B822-E5718A4EF40F}" dt="2019-11-29T04:34:40.084" v="1673" actId="313"/>
      <pc:docMkLst>
        <pc:docMk/>
      </pc:docMkLst>
      <pc:sldChg chg="modSp add">
        <pc:chgData name="Noreen Duffy" userId="9c510ffde787e171" providerId="LiveId" clId="{51BC3B6A-9AC7-4865-B822-E5718A4EF40F}" dt="2019-11-11T18:58:09.858" v="100" actId="27636"/>
        <pc:sldMkLst>
          <pc:docMk/>
          <pc:sldMk cId="3221563350" sldId="264"/>
        </pc:sldMkLst>
        <pc:spChg chg="mod">
          <ac:chgData name="Noreen Duffy" userId="9c510ffde787e171" providerId="LiveId" clId="{51BC3B6A-9AC7-4865-B822-E5718A4EF40F}" dt="2019-11-07T04:56:55.312" v="79" actId="20577"/>
          <ac:spMkLst>
            <pc:docMk/>
            <pc:sldMk cId="3221563350" sldId="264"/>
            <ac:spMk id="2" creationId="{CA4F5E23-F830-426D-A371-EE1DF29097C0}"/>
          </ac:spMkLst>
        </pc:spChg>
        <pc:spChg chg="mod">
          <ac:chgData name="Noreen Duffy" userId="9c510ffde787e171" providerId="LiveId" clId="{51BC3B6A-9AC7-4865-B822-E5718A4EF40F}" dt="2019-11-11T18:58:09.858" v="100" actId="27636"/>
          <ac:spMkLst>
            <pc:docMk/>
            <pc:sldMk cId="3221563350" sldId="264"/>
            <ac:spMk id="3" creationId="{87839A4C-C5DA-4F5B-AFFC-7BB59E9384E0}"/>
          </ac:spMkLst>
        </pc:spChg>
      </pc:sldChg>
      <pc:sldChg chg="addSp delSp modSp add">
        <pc:chgData name="Noreen Duffy" userId="9c510ffde787e171" providerId="LiveId" clId="{51BC3B6A-9AC7-4865-B822-E5718A4EF40F}" dt="2019-11-11T19:00:09.414" v="149" actId="1076"/>
        <pc:sldMkLst>
          <pc:docMk/>
          <pc:sldMk cId="1092385534" sldId="265"/>
        </pc:sldMkLst>
        <pc:spChg chg="mod">
          <ac:chgData name="Noreen Duffy" userId="9c510ffde787e171" providerId="LiveId" clId="{51BC3B6A-9AC7-4865-B822-E5718A4EF40F}" dt="2019-11-11T18:59:48.398" v="143" actId="27636"/>
          <ac:spMkLst>
            <pc:docMk/>
            <pc:sldMk cId="1092385534" sldId="265"/>
            <ac:spMk id="2" creationId="{7BC08A4A-55A0-42C1-B573-DC58654BE709}"/>
          </ac:spMkLst>
        </pc:spChg>
        <pc:spChg chg="del mod">
          <ac:chgData name="Noreen Duffy" userId="9c510ffde787e171" providerId="LiveId" clId="{51BC3B6A-9AC7-4865-B822-E5718A4EF40F}" dt="2019-11-11T19:00:04.987" v="148" actId="478"/>
          <ac:spMkLst>
            <pc:docMk/>
            <pc:sldMk cId="1092385534" sldId="265"/>
            <ac:spMk id="3" creationId="{BA79F8E5-55D6-410B-BF98-8C30CB965E42}"/>
          </ac:spMkLst>
        </pc:spChg>
        <pc:spChg chg="add mod">
          <ac:chgData name="Noreen Duffy" userId="9c510ffde787e171" providerId="LiveId" clId="{51BC3B6A-9AC7-4865-B822-E5718A4EF40F}" dt="2019-11-11T19:00:09.414" v="149" actId="1076"/>
          <ac:spMkLst>
            <pc:docMk/>
            <pc:sldMk cId="1092385534" sldId="265"/>
            <ac:spMk id="4" creationId="{6382E194-CA8E-422C-A3D0-0D6F8175EFDB}"/>
          </ac:spMkLst>
        </pc:spChg>
      </pc:sldChg>
      <pc:sldChg chg="addSp delSp modSp add">
        <pc:chgData name="Noreen Duffy" userId="9c510ffde787e171" providerId="LiveId" clId="{51BC3B6A-9AC7-4865-B822-E5718A4EF40F}" dt="2019-11-11T19:06:04.882" v="235" actId="20577"/>
        <pc:sldMkLst>
          <pc:docMk/>
          <pc:sldMk cId="364125258" sldId="266"/>
        </pc:sldMkLst>
        <pc:spChg chg="del">
          <ac:chgData name="Noreen Duffy" userId="9c510ffde787e171" providerId="LiveId" clId="{51BC3B6A-9AC7-4865-B822-E5718A4EF40F}" dt="2019-11-11T19:01:59.471" v="151"/>
          <ac:spMkLst>
            <pc:docMk/>
            <pc:sldMk cId="364125258" sldId="266"/>
            <ac:spMk id="2" creationId="{05C8FA29-3CA8-4F15-B47C-5A70DC7FFBF9}"/>
          </ac:spMkLst>
        </pc:spChg>
        <pc:spChg chg="del">
          <ac:chgData name="Noreen Duffy" userId="9c510ffde787e171" providerId="LiveId" clId="{51BC3B6A-9AC7-4865-B822-E5718A4EF40F}" dt="2019-11-11T19:01:59.471" v="151"/>
          <ac:spMkLst>
            <pc:docMk/>
            <pc:sldMk cId="364125258" sldId="266"/>
            <ac:spMk id="3" creationId="{9A049140-16AF-4BE5-B68B-40D7885B706F}"/>
          </ac:spMkLst>
        </pc:spChg>
        <pc:spChg chg="del">
          <ac:chgData name="Noreen Duffy" userId="9c510ffde787e171" providerId="LiveId" clId="{51BC3B6A-9AC7-4865-B822-E5718A4EF40F}" dt="2019-11-11T19:01:59.471" v="151"/>
          <ac:spMkLst>
            <pc:docMk/>
            <pc:sldMk cId="364125258" sldId="266"/>
            <ac:spMk id="4" creationId="{EECAAD8E-FDD4-461D-9D04-97B97128A922}"/>
          </ac:spMkLst>
        </pc:spChg>
        <pc:spChg chg="add mod">
          <ac:chgData name="Noreen Duffy" userId="9c510ffde787e171" providerId="LiveId" clId="{51BC3B6A-9AC7-4865-B822-E5718A4EF40F}" dt="2019-11-11T19:02:17.446" v="165" actId="20577"/>
          <ac:spMkLst>
            <pc:docMk/>
            <pc:sldMk cId="364125258" sldId="266"/>
            <ac:spMk id="5" creationId="{9B553378-867B-45CD-B168-7B97EE674D1A}"/>
          </ac:spMkLst>
        </pc:spChg>
        <pc:spChg chg="add mod">
          <ac:chgData name="Noreen Duffy" userId="9c510ffde787e171" providerId="LiveId" clId="{51BC3B6A-9AC7-4865-B822-E5718A4EF40F}" dt="2019-11-11T19:06:04.882" v="235" actId="20577"/>
          <ac:spMkLst>
            <pc:docMk/>
            <pc:sldMk cId="364125258" sldId="266"/>
            <ac:spMk id="6" creationId="{80CADB82-239C-4DD7-918B-6F0A659A4937}"/>
          </ac:spMkLst>
        </pc:spChg>
      </pc:sldChg>
      <pc:sldChg chg="addSp delSp modSp add">
        <pc:chgData name="Noreen Duffy" userId="9c510ffde787e171" providerId="LiveId" clId="{51BC3B6A-9AC7-4865-B822-E5718A4EF40F}" dt="2019-11-11T19:06:37.830" v="255" actId="27636"/>
        <pc:sldMkLst>
          <pc:docMk/>
          <pc:sldMk cId="4018849193" sldId="267"/>
        </pc:sldMkLst>
        <pc:spChg chg="del">
          <ac:chgData name="Noreen Duffy" userId="9c510ffde787e171" providerId="LiveId" clId="{51BC3B6A-9AC7-4865-B822-E5718A4EF40F}" dt="2019-11-11T19:05:04.367" v="228"/>
          <ac:spMkLst>
            <pc:docMk/>
            <pc:sldMk cId="4018849193" sldId="267"/>
            <ac:spMk id="2" creationId="{9D3747BE-2FB7-44F5-88AA-FE0FAB7D550D}"/>
          </ac:spMkLst>
        </pc:spChg>
        <pc:spChg chg="del">
          <ac:chgData name="Noreen Duffy" userId="9c510ffde787e171" providerId="LiveId" clId="{51BC3B6A-9AC7-4865-B822-E5718A4EF40F}" dt="2019-11-11T19:05:04.367" v="228"/>
          <ac:spMkLst>
            <pc:docMk/>
            <pc:sldMk cId="4018849193" sldId="267"/>
            <ac:spMk id="3" creationId="{6FF0ACB8-147A-420D-84A3-4DDBC7C87973}"/>
          </ac:spMkLst>
        </pc:spChg>
        <pc:spChg chg="add del mod">
          <ac:chgData name="Noreen Duffy" userId="9c510ffde787e171" providerId="LiveId" clId="{51BC3B6A-9AC7-4865-B822-E5718A4EF40F}" dt="2019-11-11T19:05:09.780" v="229"/>
          <ac:spMkLst>
            <pc:docMk/>
            <pc:sldMk cId="4018849193" sldId="267"/>
            <ac:spMk id="4" creationId="{3FB1BE88-F9FC-43A6-8034-AC90BEE88CDD}"/>
          </ac:spMkLst>
        </pc:spChg>
        <pc:spChg chg="add del mod">
          <ac:chgData name="Noreen Duffy" userId="9c510ffde787e171" providerId="LiveId" clId="{51BC3B6A-9AC7-4865-B822-E5718A4EF40F}" dt="2019-11-11T19:05:09.780" v="229"/>
          <ac:spMkLst>
            <pc:docMk/>
            <pc:sldMk cId="4018849193" sldId="267"/>
            <ac:spMk id="5" creationId="{5C53A318-2E78-44BE-8A34-E58ABAA841B8}"/>
          </ac:spMkLst>
        </pc:spChg>
        <pc:spChg chg="add mod">
          <ac:chgData name="Noreen Duffy" userId="9c510ffde787e171" providerId="LiveId" clId="{51BC3B6A-9AC7-4865-B822-E5718A4EF40F}" dt="2019-11-11T19:05:34.398" v="231" actId="27636"/>
          <ac:spMkLst>
            <pc:docMk/>
            <pc:sldMk cId="4018849193" sldId="267"/>
            <ac:spMk id="6" creationId="{461CC4C7-D7CF-4AE4-BBD7-23037914639C}"/>
          </ac:spMkLst>
        </pc:spChg>
        <pc:spChg chg="add mod">
          <ac:chgData name="Noreen Duffy" userId="9c510ffde787e171" providerId="LiveId" clId="{51BC3B6A-9AC7-4865-B822-E5718A4EF40F}" dt="2019-11-11T19:06:37.830" v="255" actId="27636"/>
          <ac:spMkLst>
            <pc:docMk/>
            <pc:sldMk cId="4018849193" sldId="267"/>
            <ac:spMk id="7" creationId="{A6E9B38A-F99B-4FFA-9108-7DFF2F35148F}"/>
          </ac:spMkLst>
        </pc:spChg>
        <pc:spChg chg="add del mod">
          <ac:chgData name="Noreen Duffy" userId="9c510ffde787e171" providerId="LiveId" clId="{51BC3B6A-9AC7-4865-B822-E5718A4EF40F}" dt="2019-11-11T19:05:53.594" v="232" actId="478"/>
          <ac:spMkLst>
            <pc:docMk/>
            <pc:sldMk cId="4018849193" sldId="267"/>
            <ac:spMk id="8" creationId="{2742C6F8-8CCB-4DAC-87D9-3C7AB46771CA}"/>
          </ac:spMkLst>
        </pc:spChg>
      </pc:sldChg>
      <pc:sldChg chg="addSp delSp modSp add">
        <pc:chgData name="Noreen Duffy" userId="9c510ffde787e171" providerId="LiveId" clId="{51BC3B6A-9AC7-4865-B822-E5718A4EF40F}" dt="2019-11-11T19:12:09.349" v="294" actId="20577"/>
        <pc:sldMkLst>
          <pc:docMk/>
          <pc:sldMk cId="3860702435" sldId="268"/>
        </pc:sldMkLst>
        <pc:spChg chg="del">
          <ac:chgData name="Noreen Duffy" userId="9c510ffde787e171" providerId="LiveId" clId="{51BC3B6A-9AC7-4865-B822-E5718A4EF40F}" dt="2019-11-11T19:07:10.184" v="257"/>
          <ac:spMkLst>
            <pc:docMk/>
            <pc:sldMk cId="3860702435" sldId="268"/>
            <ac:spMk id="2" creationId="{9C537768-38BA-4AC3-9F94-FEC282AEDA53}"/>
          </ac:spMkLst>
        </pc:spChg>
        <pc:spChg chg="del">
          <ac:chgData name="Noreen Duffy" userId="9c510ffde787e171" providerId="LiveId" clId="{51BC3B6A-9AC7-4865-B822-E5718A4EF40F}" dt="2019-11-11T19:07:10.184" v="257"/>
          <ac:spMkLst>
            <pc:docMk/>
            <pc:sldMk cId="3860702435" sldId="268"/>
            <ac:spMk id="3" creationId="{649F227F-3824-4C7C-84EB-97BC45CBDF35}"/>
          </ac:spMkLst>
        </pc:spChg>
        <pc:spChg chg="del">
          <ac:chgData name="Noreen Duffy" userId="9c510ffde787e171" providerId="LiveId" clId="{51BC3B6A-9AC7-4865-B822-E5718A4EF40F}" dt="2019-11-11T19:07:10.184" v="257"/>
          <ac:spMkLst>
            <pc:docMk/>
            <pc:sldMk cId="3860702435" sldId="268"/>
            <ac:spMk id="4" creationId="{B347315C-194A-4FD4-A0C4-897E60D25BF6}"/>
          </ac:spMkLst>
        </pc:spChg>
        <pc:spChg chg="add mod">
          <ac:chgData name="Noreen Duffy" userId="9c510ffde787e171" providerId="LiveId" clId="{51BC3B6A-9AC7-4865-B822-E5718A4EF40F}" dt="2019-11-11T19:12:09.349" v="294" actId="20577"/>
          <ac:spMkLst>
            <pc:docMk/>
            <pc:sldMk cId="3860702435" sldId="268"/>
            <ac:spMk id="5" creationId="{267A5A8F-5225-42DD-AD0E-4F5946321BA3}"/>
          </ac:spMkLst>
        </pc:spChg>
        <pc:spChg chg="add mod">
          <ac:chgData name="Noreen Duffy" userId="9c510ffde787e171" providerId="LiveId" clId="{51BC3B6A-9AC7-4865-B822-E5718A4EF40F}" dt="2019-11-11T19:11:58.317" v="279" actId="27636"/>
          <ac:spMkLst>
            <pc:docMk/>
            <pc:sldMk cId="3860702435" sldId="268"/>
            <ac:spMk id="6" creationId="{253604B1-CA94-4A0A-852B-79FE59471E9F}"/>
          </ac:spMkLst>
        </pc:spChg>
      </pc:sldChg>
      <pc:sldChg chg="modSp add">
        <pc:chgData name="Noreen Duffy" userId="9c510ffde787e171" providerId="LiveId" clId="{51BC3B6A-9AC7-4865-B822-E5718A4EF40F}" dt="2019-11-11T19:17:07.071" v="535" actId="20577"/>
        <pc:sldMkLst>
          <pc:docMk/>
          <pc:sldMk cId="439711597" sldId="269"/>
        </pc:sldMkLst>
        <pc:spChg chg="mod">
          <ac:chgData name="Noreen Duffy" userId="9c510ffde787e171" providerId="LiveId" clId="{51BC3B6A-9AC7-4865-B822-E5718A4EF40F}" dt="2019-11-11T19:12:33.750" v="333" actId="20577"/>
          <ac:spMkLst>
            <pc:docMk/>
            <pc:sldMk cId="439711597" sldId="269"/>
            <ac:spMk id="2" creationId="{B1BB7939-2E1D-461A-8087-68CC9E6E68A9}"/>
          </ac:spMkLst>
        </pc:spChg>
        <pc:spChg chg="mod">
          <ac:chgData name="Noreen Duffy" userId="9c510ffde787e171" providerId="LiveId" clId="{51BC3B6A-9AC7-4865-B822-E5718A4EF40F}" dt="2019-11-11T19:17:07.071" v="535" actId="20577"/>
          <ac:spMkLst>
            <pc:docMk/>
            <pc:sldMk cId="439711597" sldId="269"/>
            <ac:spMk id="3" creationId="{C076A872-4A2E-4A64-B5FA-744FFC8404CA}"/>
          </ac:spMkLst>
        </pc:spChg>
      </pc:sldChg>
      <pc:sldChg chg="modSp add">
        <pc:chgData name="Noreen Duffy" userId="9c510ffde787e171" providerId="LiveId" clId="{51BC3B6A-9AC7-4865-B822-E5718A4EF40F}" dt="2019-11-11T19:21:06.631" v="598" actId="20577"/>
        <pc:sldMkLst>
          <pc:docMk/>
          <pc:sldMk cId="1636628547" sldId="270"/>
        </pc:sldMkLst>
        <pc:spChg chg="mod">
          <ac:chgData name="Noreen Duffy" userId="9c510ffde787e171" providerId="LiveId" clId="{51BC3B6A-9AC7-4865-B822-E5718A4EF40F}" dt="2019-11-11T19:19:12.967" v="567" actId="20577"/>
          <ac:spMkLst>
            <pc:docMk/>
            <pc:sldMk cId="1636628547" sldId="270"/>
            <ac:spMk id="2" creationId="{A425C504-8D66-43EE-9627-B80423D34382}"/>
          </ac:spMkLst>
        </pc:spChg>
        <pc:spChg chg="mod">
          <ac:chgData name="Noreen Duffy" userId="9c510ffde787e171" providerId="LiveId" clId="{51BC3B6A-9AC7-4865-B822-E5718A4EF40F}" dt="2019-11-11T19:21:06.631" v="598" actId="20577"/>
          <ac:spMkLst>
            <pc:docMk/>
            <pc:sldMk cId="1636628547" sldId="270"/>
            <ac:spMk id="3" creationId="{8D6EB14B-A470-4188-9B0C-0A29EF2303CD}"/>
          </ac:spMkLst>
        </pc:spChg>
      </pc:sldChg>
      <pc:sldChg chg="modSp add">
        <pc:chgData name="Noreen Duffy" userId="9c510ffde787e171" providerId="LiveId" clId="{51BC3B6A-9AC7-4865-B822-E5718A4EF40F}" dt="2019-11-11T19:24:40.488" v="645" actId="20577"/>
        <pc:sldMkLst>
          <pc:docMk/>
          <pc:sldMk cId="95141973" sldId="271"/>
        </pc:sldMkLst>
        <pc:spChg chg="mod">
          <ac:chgData name="Noreen Duffy" userId="9c510ffde787e171" providerId="LiveId" clId="{51BC3B6A-9AC7-4865-B822-E5718A4EF40F}" dt="2019-11-11T19:23:45.575" v="639" actId="20577"/>
          <ac:spMkLst>
            <pc:docMk/>
            <pc:sldMk cId="95141973" sldId="271"/>
            <ac:spMk id="2" creationId="{2903A794-4A8C-4404-9D9E-E1337565EB78}"/>
          </ac:spMkLst>
        </pc:spChg>
        <pc:spChg chg="mod">
          <ac:chgData name="Noreen Duffy" userId="9c510ffde787e171" providerId="LiveId" clId="{51BC3B6A-9AC7-4865-B822-E5718A4EF40F}" dt="2019-11-11T19:24:40.488" v="645" actId="20577"/>
          <ac:spMkLst>
            <pc:docMk/>
            <pc:sldMk cId="95141973" sldId="271"/>
            <ac:spMk id="3" creationId="{B23F815B-3F6F-4F78-8B4E-5488B8425355}"/>
          </ac:spMkLst>
        </pc:spChg>
      </pc:sldChg>
      <pc:sldChg chg="modSp add">
        <pc:chgData name="Noreen Duffy" userId="9c510ffde787e171" providerId="LiveId" clId="{51BC3B6A-9AC7-4865-B822-E5718A4EF40F}" dt="2019-11-11T19:27:42.726" v="680" actId="20577"/>
        <pc:sldMkLst>
          <pc:docMk/>
          <pc:sldMk cId="1116892902" sldId="272"/>
        </pc:sldMkLst>
        <pc:spChg chg="mod">
          <ac:chgData name="Noreen Duffy" userId="9c510ffde787e171" providerId="LiveId" clId="{51BC3B6A-9AC7-4865-B822-E5718A4EF40F}" dt="2019-11-11T19:27:42.726" v="680" actId="20577"/>
          <ac:spMkLst>
            <pc:docMk/>
            <pc:sldMk cId="1116892902" sldId="272"/>
            <ac:spMk id="2" creationId="{D37876C3-7EAB-49E3-BB60-57F563DDBFAE}"/>
          </ac:spMkLst>
        </pc:spChg>
        <pc:spChg chg="mod">
          <ac:chgData name="Noreen Duffy" userId="9c510ffde787e171" providerId="LiveId" clId="{51BC3B6A-9AC7-4865-B822-E5718A4EF40F}" dt="2019-11-11T19:26:47.057" v="671" actId="27636"/>
          <ac:spMkLst>
            <pc:docMk/>
            <pc:sldMk cId="1116892902" sldId="272"/>
            <ac:spMk id="3" creationId="{55B72D16-1D75-4DFD-B994-647915C22CA5}"/>
          </ac:spMkLst>
        </pc:spChg>
      </pc:sldChg>
      <pc:sldChg chg="addSp delSp modSp add">
        <pc:chgData name="Noreen Duffy" userId="9c510ffde787e171" providerId="LiveId" clId="{51BC3B6A-9AC7-4865-B822-E5718A4EF40F}" dt="2019-11-11T19:32:04.140" v="770" actId="20577"/>
        <pc:sldMkLst>
          <pc:docMk/>
          <pc:sldMk cId="784484931" sldId="273"/>
        </pc:sldMkLst>
        <pc:spChg chg="del">
          <ac:chgData name="Noreen Duffy" userId="9c510ffde787e171" providerId="LiveId" clId="{51BC3B6A-9AC7-4865-B822-E5718A4EF40F}" dt="2019-11-11T19:28:56.302" v="683"/>
          <ac:spMkLst>
            <pc:docMk/>
            <pc:sldMk cId="784484931" sldId="273"/>
            <ac:spMk id="2" creationId="{E5771B57-EFF4-4676-B109-80801DAC5105}"/>
          </ac:spMkLst>
        </pc:spChg>
        <pc:spChg chg="del mod">
          <ac:chgData name="Noreen Duffy" userId="9c510ffde787e171" providerId="LiveId" clId="{51BC3B6A-9AC7-4865-B822-E5718A4EF40F}" dt="2019-11-11T19:28:56.302" v="683"/>
          <ac:spMkLst>
            <pc:docMk/>
            <pc:sldMk cId="784484931" sldId="273"/>
            <ac:spMk id="3" creationId="{6AE79577-3B0D-4879-BA9D-D33070670FDE}"/>
          </ac:spMkLst>
        </pc:spChg>
        <pc:spChg chg="add mod">
          <ac:chgData name="Noreen Duffy" userId="9c510ffde787e171" providerId="LiveId" clId="{51BC3B6A-9AC7-4865-B822-E5718A4EF40F}" dt="2019-11-11T19:29:05.688" v="687" actId="20577"/>
          <ac:spMkLst>
            <pc:docMk/>
            <pc:sldMk cId="784484931" sldId="273"/>
            <ac:spMk id="4" creationId="{BEF6376B-543E-466B-8CAB-12E94CAC39BB}"/>
          </ac:spMkLst>
        </pc:spChg>
        <pc:spChg chg="add del mod">
          <ac:chgData name="Noreen Duffy" userId="9c510ffde787e171" providerId="LiveId" clId="{51BC3B6A-9AC7-4865-B822-E5718A4EF40F}" dt="2019-11-11T19:31:56.660" v="769" actId="478"/>
          <ac:spMkLst>
            <pc:docMk/>
            <pc:sldMk cId="784484931" sldId="273"/>
            <ac:spMk id="5" creationId="{53B310D8-8A9C-4464-B5C2-49EEA34998AA}"/>
          </ac:spMkLst>
        </pc:spChg>
        <pc:spChg chg="add mod">
          <ac:chgData name="Noreen Duffy" userId="9c510ffde787e171" providerId="LiveId" clId="{51BC3B6A-9AC7-4865-B822-E5718A4EF40F}" dt="2019-11-11T19:32:04.140" v="770" actId="20577"/>
          <ac:spMkLst>
            <pc:docMk/>
            <pc:sldMk cId="784484931" sldId="273"/>
            <ac:spMk id="6" creationId="{702F5B8B-C434-40B3-AB19-8D394CD399D4}"/>
          </ac:spMkLst>
        </pc:spChg>
      </pc:sldChg>
      <pc:sldChg chg="addSp delSp modSp add">
        <pc:chgData name="Noreen Duffy" userId="9c510ffde787e171" providerId="LiveId" clId="{51BC3B6A-9AC7-4865-B822-E5718A4EF40F}" dt="2019-11-11T19:32:46.078" v="821" actId="478"/>
        <pc:sldMkLst>
          <pc:docMk/>
          <pc:sldMk cId="1296808124" sldId="274"/>
        </pc:sldMkLst>
        <pc:spChg chg="del">
          <ac:chgData name="Noreen Duffy" userId="9c510ffde787e171" providerId="LiveId" clId="{51BC3B6A-9AC7-4865-B822-E5718A4EF40F}" dt="2019-11-11T19:32:21.533" v="772"/>
          <ac:spMkLst>
            <pc:docMk/>
            <pc:sldMk cId="1296808124" sldId="274"/>
            <ac:spMk id="2" creationId="{00CB205D-94F7-4523-8CA4-DEEB63DE5B7B}"/>
          </ac:spMkLst>
        </pc:spChg>
        <pc:spChg chg="del">
          <ac:chgData name="Noreen Duffy" userId="9c510ffde787e171" providerId="LiveId" clId="{51BC3B6A-9AC7-4865-B822-E5718A4EF40F}" dt="2019-11-11T19:32:21.533" v="772"/>
          <ac:spMkLst>
            <pc:docMk/>
            <pc:sldMk cId="1296808124" sldId="274"/>
            <ac:spMk id="3" creationId="{F9B85919-9C15-41F2-A7AA-2B12026CA497}"/>
          </ac:spMkLst>
        </pc:spChg>
        <pc:spChg chg="del">
          <ac:chgData name="Noreen Duffy" userId="9c510ffde787e171" providerId="LiveId" clId="{51BC3B6A-9AC7-4865-B822-E5718A4EF40F}" dt="2019-11-11T19:32:21.533" v="772"/>
          <ac:spMkLst>
            <pc:docMk/>
            <pc:sldMk cId="1296808124" sldId="274"/>
            <ac:spMk id="4" creationId="{5469FED5-9F76-4723-8BAE-F3323A942F11}"/>
          </ac:spMkLst>
        </pc:spChg>
        <pc:spChg chg="add mod">
          <ac:chgData name="Noreen Duffy" userId="9c510ffde787e171" providerId="LiveId" clId="{51BC3B6A-9AC7-4865-B822-E5718A4EF40F}" dt="2019-11-11T19:32:38.795" v="820" actId="20577"/>
          <ac:spMkLst>
            <pc:docMk/>
            <pc:sldMk cId="1296808124" sldId="274"/>
            <ac:spMk id="5" creationId="{AAF38870-9E1E-4DAB-9558-5ED4333C4132}"/>
          </ac:spMkLst>
        </pc:spChg>
        <pc:spChg chg="add del mod">
          <ac:chgData name="Noreen Duffy" userId="9c510ffde787e171" providerId="LiveId" clId="{51BC3B6A-9AC7-4865-B822-E5718A4EF40F}" dt="2019-11-11T19:32:46.078" v="821" actId="478"/>
          <ac:spMkLst>
            <pc:docMk/>
            <pc:sldMk cId="1296808124" sldId="274"/>
            <ac:spMk id="6" creationId="{186DA97E-70FB-47F1-B5B1-F8C7BF973350}"/>
          </ac:spMkLst>
        </pc:spChg>
      </pc:sldChg>
      <pc:sldChg chg="addSp delSp modSp add">
        <pc:chgData name="Noreen Duffy" userId="9c510ffde787e171" providerId="LiveId" clId="{51BC3B6A-9AC7-4865-B822-E5718A4EF40F}" dt="2019-11-11T19:34:52.936" v="852"/>
        <pc:sldMkLst>
          <pc:docMk/>
          <pc:sldMk cId="2051984719" sldId="275"/>
        </pc:sldMkLst>
        <pc:spChg chg="del">
          <ac:chgData name="Noreen Duffy" userId="9c510ffde787e171" providerId="LiveId" clId="{51BC3B6A-9AC7-4865-B822-E5718A4EF40F}" dt="2019-11-11T19:32:58.812" v="823"/>
          <ac:spMkLst>
            <pc:docMk/>
            <pc:sldMk cId="2051984719" sldId="275"/>
            <ac:spMk id="2" creationId="{A4E99A85-7AF0-468C-A0D2-BE431414FE26}"/>
          </ac:spMkLst>
        </pc:spChg>
        <pc:spChg chg="del">
          <ac:chgData name="Noreen Duffy" userId="9c510ffde787e171" providerId="LiveId" clId="{51BC3B6A-9AC7-4865-B822-E5718A4EF40F}" dt="2019-11-11T19:32:58.812" v="823"/>
          <ac:spMkLst>
            <pc:docMk/>
            <pc:sldMk cId="2051984719" sldId="275"/>
            <ac:spMk id="3" creationId="{26D75F7F-207E-4079-8AA7-60D903BFF001}"/>
          </ac:spMkLst>
        </pc:spChg>
        <pc:spChg chg="add mod">
          <ac:chgData name="Noreen Duffy" userId="9c510ffde787e171" providerId="LiveId" clId="{51BC3B6A-9AC7-4865-B822-E5718A4EF40F}" dt="2019-11-11T19:34:11.482" v="844" actId="20577"/>
          <ac:spMkLst>
            <pc:docMk/>
            <pc:sldMk cId="2051984719" sldId="275"/>
            <ac:spMk id="4" creationId="{655A1DB4-35EC-4B0E-A5F7-EA9361C74B1A}"/>
          </ac:spMkLst>
        </pc:spChg>
        <pc:spChg chg="add mod">
          <ac:chgData name="Noreen Duffy" userId="9c510ffde787e171" providerId="LiveId" clId="{51BC3B6A-9AC7-4865-B822-E5718A4EF40F}" dt="2019-11-11T19:34:52.936" v="852"/>
          <ac:spMkLst>
            <pc:docMk/>
            <pc:sldMk cId="2051984719" sldId="275"/>
            <ac:spMk id="5" creationId="{3CA60E86-DFDF-4B35-8019-533D5104FE70}"/>
          </ac:spMkLst>
        </pc:spChg>
      </pc:sldChg>
      <pc:sldChg chg="modSp add">
        <pc:chgData name="Noreen Duffy" userId="9c510ffde787e171" providerId="LiveId" clId="{51BC3B6A-9AC7-4865-B822-E5718A4EF40F}" dt="2019-11-11T19:35:49.383" v="875" actId="20577"/>
        <pc:sldMkLst>
          <pc:docMk/>
          <pc:sldMk cId="2190569664" sldId="276"/>
        </pc:sldMkLst>
        <pc:spChg chg="mod">
          <ac:chgData name="Noreen Duffy" userId="9c510ffde787e171" providerId="LiveId" clId="{51BC3B6A-9AC7-4865-B822-E5718A4EF40F}" dt="2019-11-11T19:35:49.383" v="875" actId="20577"/>
          <ac:spMkLst>
            <pc:docMk/>
            <pc:sldMk cId="2190569664" sldId="276"/>
            <ac:spMk id="2" creationId="{B9FEB906-C9F8-48C8-8B67-D2293382AF02}"/>
          </ac:spMkLst>
        </pc:spChg>
        <pc:spChg chg="mod">
          <ac:chgData name="Noreen Duffy" userId="9c510ffde787e171" providerId="LiveId" clId="{51BC3B6A-9AC7-4865-B822-E5718A4EF40F}" dt="2019-11-11T19:35:44.944" v="867" actId="20577"/>
          <ac:spMkLst>
            <pc:docMk/>
            <pc:sldMk cId="2190569664" sldId="276"/>
            <ac:spMk id="3" creationId="{822701B3-4789-479F-A166-075B7944FDF9}"/>
          </ac:spMkLst>
        </pc:spChg>
      </pc:sldChg>
      <pc:sldChg chg="addSp delSp modSp add">
        <pc:chgData name="Noreen Duffy" userId="9c510ffde787e171" providerId="LiveId" clId="{51BC3B6A-9AC7-4865-B822-E5718A4EF40F}" dt="2019-11-11T19:38:42.504" v="982" actId="20577"/>
        <pc:sldMkLst>
          <pc:docMk/>
          <pc:sldMk cId="498541818" sldId="277"/>
        </pc:sldMkLst>
        <pc:spChg chg="mod">
          <ac:chgData name="Noreen Duffy" userId="9c510ffde787e171" providerId="LiveId" clId="{51BC3B6A-9AC7-4865-B822-E5718A4EF40F}" dt="2019-11-11T19:38:42.504" v="982" actId="20577"/>
          <ac:spMkLst>
            <pc:docMk/>
            <pc:sldMk cId="498541818" sldId="277"/>
            <ac:spMk id="2" creationId="{4B7C5325-F904-48C4-B542-04599605FA3D}"/>
          </ac:spMkLst>
        </pc:spChg>
        <pc:spChg chg="add del mod">
          <ac:chgData name="Noreen Duffy" userId="9c510ffde787e171" providerId="LiveId" clId="{51BC3B6A-9AC7-4865-B822-E5718A4EF40F}" dt="2019-11-11T19:38:07.175" v="916" actId="27636"/>
          <ac:spMkLst>
            <pc:docMk/>
            <pc:sldMk cId="498541818" sldId="277"/>
            <ac:spMk id="3" creationId="{A71B228F-00D3-4CF8-AFD6-28C4A1FF7717}"/>
          </ac:spMkLst>
        </pc:spChg>
        <pc:spChg chg="add del">
          <ac:chgData name="Noreen Duffy" userId="9c510ffde787e171" providerId="LiveId" clId="{51BC3B6A-9AC7-4865-B822-E5718A4EF40F}" dt="2019-11-11T19:37:30.530" v="878"/>
          <ac:spMkLst>
            <pc:docMk/>
            <pc:sldMk cId="498541818" sldId="277"/>
            <ac:spMk id="4" creationId="{28362621-393A-4AD2-9485-0989C69C82F1}"/>
          </ac:spMkLst>
        </pc:spChg>
      </pc:sldChg>
      <pc:sldChg chg="modSp add">
        <pc:chgData name="Noreen Duffy" userId="9c510ffde787e171" providerId="LiveId" clId="{51BC3B6A-9AC7-4865-B822-E5718A4EF40F}" dt="2019-11-11T19:40:53.768" v="1016" actId="20577"/>
        <pc:sldMkLst>
          <pc:docMk/>
          <pc:sldMk cId="894469938" sldId="278"/>
        </pc:sldMkLst>
        <pc:spChg chg="mod">
          <ac:chgData name="Noreen Duffy" userId="9c510ffde787e171" providerId="LiveId" clId="{51BC3B6A-9AC7-4865-B822-E5718A4EF40F}" dt="2019-11-11T19:40:53.768" v="1016" actId="20577"/>
          <ac:spMkLst>
            <pc:docMk/>
            <pc:sldMk cId="894469938" sldId="278"/>
            <ac:spMk id="2" creationId="{93F4DB3A-56DF-4F23-AABC-CF8AAFB26471}"/>
          </ac:spMkLst>
        </pc:spChg>
        <pc:spChg chg="mod">
          <ac:chgData name="Noreen Duffy" userId="9c510ffde787e171" providerId="LiveId" clId="{51BC3B6A-9AC7-4865-B822-E5718A4EF40F}" dt="2019-11-11T19:39:32.739" v="986" actId="27636"/>
          <ac:spMkLst>
            <pc:docMk/>
            <pc:sldMk cId="894469938" sldId="278"/>
            <ac:spMk id="3" creationId="{4EA62227-DE1E-435C-BCF4-446D84DEF5EA}"/>
          </ac:spMkLst>
        </pc:spChg>
      </pc:sldChg>
      <pc:sldChg chg="modSp add">
        <pc:chgData name="Noreen Duffy" userId="9c510ffde787e171" providerId="LiveId" clId="{51BC3B6A-9AC7-4865-B822-E5718A4EF40F}" dt="2019-11-29T04:34:40.084" v="1673" actId="313"/>
        <pc:sldMkLst>
          <pc:docMk/>
          <pc:sldMk cId="3428318237" sldId="279"/>
        </pc:sldMkLst>
        <pc:spChg chg="mod">
          <ac:chgData name="Noreen Duffy" userId="9c510ffde787e171" providerId="LiveId" clId="{51BC3B6A-9AC7-4865-B822-E5718A4EF40F}" dt="2019-11-29T04:34:40.084" v="1673" actId="313"/>
          <ac:spMkLst>
            <pc:docMk/>
            <pc:sldMk cId="3428318237" sldId="279"/>
            <ac:spMk id="2" creationId="{B9C56755-E433-47A6-8D2C-46FCE16D1096}"/>
          </ac:spMkLst>
        </pc:spChg>
        <pc:spChg chg="mod">
          <ac:chgData name="Noreen Duffy" userId="9c510ffde787e171" providerId="LiveId" clId="{51BC3B6A-9AC7-4865-B822-E5718A4EF40F}" dt="2019-11-11T19:42:14.975" v="1048" actId="27636"/>
          <ac:spMkLst>
            <pc:docMk/>
            <pc:sldMk cId="3428318237" sldId="279"/>
            <ac:spMk id="3" creationId="{DC5E3AAB-9D75-495D-9322-B6AAA2FAAF34}"/>
          </ac:spMkLst>
        </pc:spChg>
      </pc:sldChg>
      <pc:sldChg chg="modSp add">
        <pc:chgData name="Noreen Duffy" userId="9c510ffde787e171" providerId="LiveId" clId="{51BC3B6A-9AC7-4865-B822-E5718A4EF40F}" dt="2019-11-11T19:44:51.058" v="1228" actId="20577"/>
        <pc:sldMkLst>
          <pc:docMk/>
          <pc:sldMk cId="2547059568" sldId="280"/>
        </pc:sldMkLst>
        <pc:spChg chg="mod">
          <ac:chgData name="Noreen Duffy" userId="9c510ffde787e171" providerId="LiveId" clId="{51BC3B6A-9AC7-4865-B822-E5718A4EF40F}" dt="2019-11-11T19:44:51.058" v="1228" actId="20577"/>
          <ac:spMkLst>
            <pc:docMk/>
            <pc:sldMk cId="2547059568" sldId="280"/>
            <ac:spMk id="2" creationId="{A20EC8CA-7BEC-43BD-B744-8349D79BF859}"/>
          </ac:spMkLst>
        </pc:spChg>
        <pc:spChg chg="mod">
          <ac:chgData name="Noreen Duffy" userId="9c510ffde787e171" providerId="LiveId" clId="{51BC3B6A-9AC7-4865-B822-E5718A4EF40F}" dt="2019-11-11T19:43:14.861" v="1060" actId="27636"/>
          <ac:spMkLst>
            <pc:docMk/>
            <pc:sldMk cId="2547059568" sldId="280"/>
            <ac:spMk id="3" creationId="{5DCA5C3B-2EFD-4BA0-A69B-6465F06D1D0E}"/>
          </ac:spMkLst>
        </pc:spChg>
      </pc:sldChg>
      <pc:sldChg chg="modSp add">
        <pc:chgData name="Noreen Duffy" userId="9c510ffde787e171" providerId="LiveId" clId="{51BC3B6A-9AC7-4865-B822-E5718A4EF40F}" dt="2019-11-11T19:50:15.752" v="1250" actId="27636"/>
        <pc:sldMkLst>
          <pc:docMk/>
          <pc:sldMk cId="3967777808" sldId="281"/>
        </pc:sldMkLst>
        <pc:spChg chg="mod">
          <ac:chgData name="Noreen Duffy" userId="9c510ffde787e171" providerId="LiveId" clId="{51BC3B6A-9AC7-4865-B822-E5718A4EF40F}" dt="2019-11-11T19:49:25.594" v="1244" actId="20577"/>
          <ac:spMkLst>
            <pc:docMk/>
            <pc:sldMk cId="3967777808" sldId="281"/>
            <ac:spMk id="2" creationId="{699CDAAE-B01F-4D9F-B278-6F25E12C8522}"/>
          </ac:spMkLst>
        </pc:spChg>
        <pc:spChg chg="mod">
          <ac:chgData name="Noreen Duffy" userId="9c510ffde787e171" providerId="LiveId" clId="{51BC3B6A-9AC7-4865-B822-E5718A4EF40F}" dt="2019-11-11T19:50:15.752" v="1250" actId="27636"/>
          <ac:spMkLst>
            <pc:docMk/>
            <pc:sldMk cId="3967777808" sldId="281"/>
            <ac:spMk id="3" creationId="{F86FC86A-7D8A-4B7B-BF98-4FFA7B7ACB12}"/>
          </ac:spMkLst>
        </pc:spChg>
      </pc:sldChg>
      <pc:sldChg chg="modSp add">
        <pc:chgData name="Noreen Duffy" userId="9c510ffde787e171" providerId="LiveId" clId="{51BC3B6A-9AC7-4865-B822-E5718A4EF40F}" dt="2019-11-11T19:54:07.292" v="1286"/>
        <pc:sldMkLst>
          <pc:docMk/>
          <pc:sldMk cId="1515468196" sldId="282"/>
        </pc:sldMkLst>
        <pc:spChg chg="mod">
          <ac:chgData name="Noreen Duffy" userId="9c510ffde787e171" providerId="LiveId" clId="{51BC3B6A-9AC7-4865-B822-E5718A4EF40F}" dt="2019-11-11T19:53:03.334" v="1284" actId="20577"/>
          <ac:spMkLst>
            <pc:docMk/>
            <pc:sldMk cId="1515468196" sldId="282"/>
            <ac:spMk id="2" creationId="{FACA2B7F-F3CF-476D-BCB1-20820BCE3589}"/>
          </ac:spMkLst>
        </pc:spChg>
        <pc:spChg chg="mod">
          <ac:chgData name="Noreen Duffy" userId="9c510ffde787e171" providerId="LiveId" clId="{51BC3B6A-9AC7-4865-B822-E5718A4EF40F}" dt="2019-11-11T19:54:07.292" v="1286"/>
          <ac:spMkLst>
            <pc:docMk/>
            <pc:sldMk cId="1515468196" sldId="282"/>
            <ac:spMk id="3" creationId="{AFD32D24-7F1C-45DE-BA8F-455316BFEA44}"/>
          </ac:spMkLst>
        </pc:spChg>
      </pc:sldChg>
      <pc:sldChg chg="modSp add">
        <pc:chgData name="Noreen Duffy" userId="9c510ffde787e171" providerId="LiveId" clId="{51BC3B6A-9AC7-4865-B822-E5718A4EF40F}" dt="2019-11-11T19:56:55.261" v="1389" actId="20577"/>
        <pc:sldMkLst>
          <pc:docMk/>
          <pc:sldMk cId="1184195467" sldId="283"/>
        </pc:sldMkLst>
        <pc:spChg chg="mod">
          <ac:chgData name="Noreen Duffy" userId="9c510ffde787e171" providerId="LiveId" clId="{51BC3B6A-9AC7-4865-B822-E5718A4EF40F}" dt="2019-11-11T19:55:56.727" v="1383" actId="20577"/>
          <ac:spMkLst>
            <pc:docMk/>
            <pc:sldMk cId="1184195467" sldId="283"/>
            <ac:spMk id="2" creationId="{1CD39930-4C5D-4E1F-8FD5-36D245D434B7}"/>
          </ac:spMkLst>
        </pc:spChg>
        <pc:spChg chg="mod">
          <ac:chgData name="Noreen Duffy" userId="9c510ffde787e171" providerId="LiveId" clId="{51BC3B6A-9AC7-4865-B822-E5718A4EF40F}" dt="2019-11-11T19:56:55.261" v="1389" actId="20577"/>
          <ac:spMkLst>
            <pc:docMk/>
            <pc:sldMk cId="1184195467" sldId="283"/>
            <ac:spMk id="3" creationId="{2F64727A-8ADB-4086-8BB6-00B7EBA9EC38}"/>
          </ac:spMkLst>
        </pc:spChg>
      </pc:sldChg>
      <pc:sldChg chg="modSp add">
        <pc:chgData name="Noreen Duffy" userId="9c510ffde787e171" providerId="LiveId" clId="{51BC3B6A-9AC7-4865-B822-E5718A4EF40F}" dt="2019-11-11T19:57:49.334" v="1415" actId="20577"/>
        <pc:sldMkLst>
          <pc:docMk/>
          <pc:sldMk cId="1329123272" sldId="284"/>
        </pc:sldMkLst>
        <pc:spChg chg="mod">
          <ac:chgData name="Noreen Duffy" userId="9c510ffde787e171" providerId="LiveId" clId="{51BC3B6A-9AC7-4865-B822-E5718A4EF40F}" dt="2019-11-11T19:57:37.624" v="1413" actId="20577"/>
          <ac:spMkLst>
            <pc:docMk/>
            <pc:sldMk cId="1329123272" sldId="284"/>
            <ac:spMk id="2" creationId="{4BADD64C-B8EF-4E2C-ADCB-E5BA3056AB99}"/>
          </ac:spMkLst>
        </pc:spChg>
        <pc:spChg chg="mod">
          <ac:chgData name="Noreen Duffy" userId="9c510ffde787e171" providerId="LiveId" clId="{51BC3B6A-9AC7-4865-B822-E5718A4EF40F}" dt="2019-11-11T19:57:49.334" v="1415" actId="20577"/>
          <ac:spMkLst>
            <pc:docMk/>
            <pc:sldMk cId="1329123272" sldId="284"/>
            <ac:spMk id="3" creationId="{608CA7EB-2937-401D-A771-27A0EC687A46}"/>
          </ac:spMkLst>
        </pc:spChg>
      </pc:sldChg>
      <pc:sldChg chg="modSp add">
        <pc:chgData name="Noreen Duffy" userId="9c510ffde787e171" providerId="LiveId" clId="{51BC3B6A-9AC7-4865-B822-E5718A4EF40F}" dt="2019-11-11T19:58:56.050" v="1451"/>
        <pc:sldMkLst>
          <pc:docMk/>
          <pc:sldMk cId="1020195514" sldId="285"/>
        </pc:sldMkLst>
        <pc:spChg chg="mod">
          <ac:chgData name="Noreen Duffy" userId="9c510ffde787e171" providerId="LiveId" clId="{51BC3B6A-9AC7-4865-B822-E5718A4EF40F}" dt="2019-11-11T19:58:36.015" v="1448" actId="20577"/>
          <ac:spMkLst>
            <pc:docMk/>
            <pc:sldMk cId="1020195514" sldId="285"/>
            <ac:spMk id="2" creationId="{E75744D2-0714-4246-BB13-AD1D6780FDB3}"/>
          </ac:spMkLst>
        </pc:spChg>
        <pc:spChg chg="mod">
          <ac:chgData name="Noreen Duffy" userId="9c510ffde787e171" providerId="LiveId" clId="{51BC3B6A-9AC7-4865-B822-E5718A4EF40F}" dt="2019-11-11T19:58:56.050" v="1451"/>
          <ac:spMkLst>
            <pc:docMk/>
            <pc:sldMk cId="1020195514" sldId="285"/>
            <ac:spMk id="3" creationId="{AB9881B1-0AD5-4D42-BF7C-EAF9DC6EA132}"/>
          </ac:spMkLst>
        </pc:spChg>
      </pc:sldChg>
      <pc:sldChg chg="modSp add">
        <pc:chgData name="Noreen Duffy" userId="9c510ffde787e171" providerId="LiveId" clId="{51BC3B6A-9AC7-4865-B822-E5718A4EF40F}" dt="2019-11-11T20:01:12.132" v="1519" actId="20577"/>
        <pc:sldMkLst>
          <pc:docMk/>
          <pc:sldMk cId="1626155261" sldId="286"/>
        </pc:sldMkLst>
        <pc:spChg chg="mod">
          <ac:chgData name="Noreen Duffy" userId="9c510ffde787e171" providerId="LiveId" clId="{51BC3B6A-9AC7-4865-B822-E5718A4EF40F}" dt="2019-11-11T20:01:12.132" v="1519" actId="20577"/>
          <ac:spMkLst>
            <pc:docMk/>
            <pc:sldMk cId="1626155261" sldId="286"/>
            <ac:spMk id="2" creationId="{E75A8572-BDEC-46FA-BFF0-F070F2A9C474}"/>
          </ac:spMkLst>
        </pc:spChg>
        <pc:spChg chg="mod">
          <ac:chgData name="Noreen Duffy" userId="9c510ffde787e171" providerId="LiveId" clId="{51BC3B6A-9AC7-4865-B822-E5718A4EF40F}" dt="2019-11-11T20:00:39.579" v="1487" actId="20577"/>
          <ac:spMkLst>
            <pc:docMk/>
            <pc:sldMk cId="1626155261" sldId="286"/>
            <ac:spMk id="3" creationId="{6A2AA51E-1167-4F68-9638-88AD5A1608F0}"/>
          </ac:spMkLst>
        </pc:spChg>
      </pc:sldChg>
      <pc:sldChg chg="modSp add">
        <pc:chgData name="Noreen Duffy" userId="9c510ffde787e171" providerId="LiveId" clId="{51BC3B6A-9AC7-4865-B822-E5718A4EF40F}" dt="2019-11-11T20:03:00.850" v="1591" actId="20577"/>
        <pc:sldMkLst>
          <pc:docMk/>
          <pc:sldMk cId="2371133738" sldId="287"/>
        </pc:sldMkLst>
        <pc:spChg chg="mod">
          <ac:chgData name="Noreen Duffy" userId="9c510ffde787e171" providerId="LiveId" clId="{51BC3B6A-9AC7-4865-B822-E5718A4EF40F}" dt="2019-11-11T20:02:18.506" v="1587" actId="20577"/>
          <ac:spMkLst>
            <pc:docMk/>
            <pc:sldMk cId="2371133738" sldId="287"/>
            <ac:spMk id="2" creationId="{D4C08E35-5A0D-4500-BC89-2030704A47A6}"/>
          </ac:spMkLst>
        </pc:spChg>
        <pc:spChg chg="mod">
          <ac:chgData name="Noreen Duffy" userId="9c510ffde787e171" providerId="LiveId" clId="{51BC3B6A-9AC7-4865-B822-E5718A4EF40F}" dt="2019-11-11T20:03:00.850" v="1591" actId="20577"/>
          <ac:spMkLst>
            <pc:docMk/>
            <pc:sldMk cId="2371133738" sldId="287"/>
            <ac:spMk id="3" creationId="{B4FDAB3B-F316-4E04-8150-9B9672432F38}"/>
          </ac:spMkLst>
        </pc:spChg>
      </pc:sldChg>
      <pc:sldChg chg="modSp add">
        <pc:chgData name="Noreen Duffy" userId="9c510ffde787e171" providerId="LiveId" clId="{51BC3B6A-9AC7-4865-B822-E5718A4EF40F}" dt="2019-11-11T20:04:50.387" v="1624" actId="20577"/>
        <pc:sldMkLst>
          <pc:docMk/>
          <pc:sldMk cId="2800671351" sldId="288"/>
        </pc:sldMkLst>
        <pc:spChg chg="mod">
          <ac:chgData name="Noreen Duffy" userId="9c510ffde787e171" providerId="LiveId" clId="{51BC3B6A-9AC7-4865-B822-E5718A4EF40F}" dt="2019-11-11T20:04:34.194" v="1622" actId="20577"/>
          <ac:spMkLst>
            <pc:docMk/>
            <pc:sldMk cId="2800671351" sldId="288"/>
            <ac:spMk id="2" creationId="{B0DB2DF3-8018-4A07-84C2-13A41FAA8301}"/>
          </ac:spMkLst>
        </pc:spChg>
        <pc:spChg chg="mod">
          <ac:chgData name="Noreen Duffy" userId="9c510ffde787e171" providerId="LiveId" clId="{51BC3B6A-9AC7-4865-B822-E5718A4EF40F}" dt="2019-11-11T20:04:50.387" v="1624" actId="20577"/>
          <ac:spMkLst>
            <pc:docMk/>
            <pc:sldMk cId="2800671351" sldId="288"/>
            <ac:spMk id="3" creationId="{BB369628-0866-4518-B788-30FE11FA4ABC}"/>
          </ac:spMkLst>
        </pc:spChg>
      </pc:sldChg>
      <pc:sldChg chg="modSp add">
        <pc:chgData name="Noreen Duffy" userId="9c510ffde787e171" providerId="LiveId" clId="{51BC3B6A-9AC7-4865-B822-E5718A4EF40F}" dt="2019-11-11T20:05:51.557" v="1647" actId="27636"/>
        <pc:sldMkLst>
          <pc:docMk/>
          <pc:sldMk cId="1463978128" sldId="289"/>
        </pc:sldMkLst>
        <pc:spChg chg="mod">
          <ac:chgData name="Noreen Duffy" userId="9c510ffde787e171" providerId="LiveId" clId="{51BC3B6A-9AC7-4865-B822-E5718A4EF40F}" dt="2019-11-11T20:05:17.787" v="1644" actId="20577"/>
          <ac:spMkLst>
            <pc:docMk/>
            <pc:sldMk cId="1463978128" sldId="289"/>
            <ac:spMk id="2" creationId="{DC930B12-D757-4E07-AB0A-B87BEFDB8FDC}"/>
          </ac:spMkLst>
        </pc:spChg>
        <pc:spChg chg="mod">
          <ac:chgData name="Noreen Duffy" userId="9c510ffde787e171" providerId="LiveId" clId="{51BC3B6A-9AC7-4865-B822-E5718A4EF40F}" dt="2019-11-11T20:05:51.557" v="1647" actId="27636"/>
          <ac:spMkLst>
            <pc:docMk/>
            <pc:sldMk cId="1463978128" sldId="289"/>
            <ac:spMk id="3" creationId="{1B107DB8-6563-45D8-90A3-2A8CD03F4B9A}"/>
          </ac:spMkLst>
        </pc:spChg>
      </pc:sldChg>
      <pc:sldChg chg="modSp add">
        <pc:chgData name="Noreen Duffy" userId="9c510ffde787e171" providerId="LiveId" clId="{51BC3B6A-9AC7-4865-B822-E5718A4EF40F}" dt="2019-11-11T20:07:28.807" v="1671" actId="20577"/>
        <pc:sldMkLst>
          <pc:docMk/>
          <pc:sldMk cId="3906211892" sldId="290"/>
        </pc:sldMkLst>
        <pc:spChg chg="mod">
          <ac:chgData name="Noreen Duffy" userId="9c510ffde787e171" providerId="LiveId" clId="{51BC3B6A-9AC7-4865-B822-E5718A4EF40F}" dt="2019-11-11T20:07:23.258" v="1668" actId="20577"/>
          <ac:spMkLst>
            <pc:docMk/>
            <pc:sldMk cId="3906211892" sldId="290"/>
            <ac:spMk id="2" creationId="{2AB49CCF-921E-47E9-A4EB-FF0EC75DE855}"/>
          </ac:spMkLst>
        </pc:spChg>
        <pc:spChg chg="mod">
          <ac:chgData name="Noreen Duffy" userId="9c510ffde787e171" providerId="LiveId" clId="{51BC3B6A-9AC7-4865-B822-E5718A4EF40F}" dt="2019-11-11T20:07:28.807" v="1671" actId="20577"/>
          <ac:spMkLst>
            <pc:docMk/>
            <pc:sldMk cId="3906211892" sldId="290"/>
            <ac:spMk id="3" creationId="{053A440F-AE15-4146-B730-E6AC4F816CE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D61A2D-6B0E-4D5C-A8C3-EBDCA98DD0E6}"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64A15020-6640-434A-9381-F235F900AC90}">
      <dgm:prSet/>
      <dgm:spPr/>
      <dgm:t>
        <a:bodyPr/>
        <a:lstStyle/>
        <a:p>
          <a:r>
            <a:rPr lang="en-US"/>
            <a:t>deaf: “lacking the power of hearing or having impaired hearing.”</a:t>
          </a:r>
        </a:p>
      </dgm:t>
    </dgm:pt>
    <dgm:pt modelId="{D1427294-D47E-43E0-90C1-8E86DAB9E721}" type="parTrans" cxnId="{8781704E-7187-485B-A391-1A4A0C8D3F72}">
      <dgm:prSet/>
      <dgm:spPr/>
      <dgm:t>
        <a:bodyPr/>
        <a:lstStyle/>
        <a:p>
          <a:endParaRPr lang="en-US"/>
        </a:p>
      </dgm:t>
    </dgm:pt>
    <dgm:pt modelId="{01FA9BF9-5187-46A8-B497-35B9CB074375}" type="sibTrans" cxnId="{8781704E-7187-485B-A391-1A4A0C8D3F72}">
      <dgm:prSet/>
      <dgm:spPr/>
      <dgm:t>
        <a:bodyPr/>
        <a:lstStyle/>
        <a:p>
          <a:endParaRPr lang="en-US"/>
        </a:p>
      </dgm:t>
    </dgm:pt>
    <dgm:pt modelId="{A4B1CFB8-88BB-43B7-8EE8-2111F92B30B5}">
      <dgm:prSet/>
      <dgm:spPr/>
      <dgm:t>
        <a:bodyPr/>
        <a:lstStyle/>
        <a:p>
          <a:r>
            <a:rPr lang="en-US"/>
            <a:t>Deaf: a deaf individual who belongs to and participates in the Deaf Community, and primarily uses sign to communicate. </a:t>
          </a:r>
        </a:p>
      </dgm:t>
    </dgm:pt>
    <dgm:pt modelId="{A4BC9A94-9668-4E2C-B2A0-7853B43B7ADB}" type="parTrans" cxnId="{69D367A0-BC90-4A6F-92FF-9302BA3D3E31}">
      <dgm:prSet/>
      <dgm:spPr/>
      <dgm:t>
        <a:bodyPr/>
        <a:lstStyle/>
        <a:p>
          <a:endParaRPr lang="en-US"/>
        </a:p>
      </dgm:t>
    </dgm:pt>
    <dgm:pt modelId="{5600B2DB-F98A-4E4A-9702-84CC3003FE20}" type="sibTrans" cxnId="{69D367A0-BC90-4A6F-92FF-9302BA3D3E31}">
      <dgm:prSet/>
      <dgm:spPr/>
      <dgm:t>
        <a:bodyPr/>
        <a:lstStyle/>
        <a:p>
          <a:endParaRPr lang="en-US"/>
        </a:p>
      </dgm:t>
    </dgm:pt>
    <dgm:pt modelId="{936E95A2-22B2-43A1-85EB-1A83083D1B46}" type="pres">
      <dgm:prSet presAssocID="{F7D61A2D-6B0E-4D5C-A8C3-EBDCA98DD0E6}" presName="hierChild1" presStyleCnt="0">
        <dgm:presLayoutVars>
          <dgm:chPref val="1"/>
          <dgm:dir/>
          <dgm:animOne val="branch"/>
          <dgm:animLvl val="lvl"/>
          <dgm:resizeHandles/>
        </dgm:presLayoutVars>
      </dgm:prSet>
      <dgm:spPr/>
    </dgm:pt>
    <dgm:pt modelId="{39C4D8CF-4F18-4F95-A408-D998C8A51F2A}" type="pres">
      <dgm:prSet presAssocID="{64A15020-6640-434A-9381-F235F900AC90}" presName="hierRoot1" presStyleCnt="0"/>
      <dgm:spPr/>
    </dgm:pt>
    <dgm:pt modelId="{D27982FC-CE6A-444D-9008-DD1D122D7CCC}" type="pres">
      <dgm:prSet presAssocID="{64A15020-6640-434A-9381-F235F900AC90}" presName="composite" presStyleCnt="0"/>
      <dgm:spPr/>
    </dgm:pt>
    <dgm:pt modelId="{D0ACED78-0821-47E1-848A-A9146255345D}" type="pres">
      <dgm:prSet presAssocID="{64A15020-6640-434A-9381-F235F900AC90}" presName="background" presStyleLbl="node0" presStyleIdx="0" presStyleCnt="2"/>
      <dgm:spPr/>
    </dgm:pt>
    <dgm:pt modelId="{AD8472A7-A1D6-4E4B-AB54-78D5E4C2FF0A}" type="pres">
      <dgm:prSet presAssocID="{64A15020-6640-434A-9381-F235F900AC90}" presName="text" presStyleLbl="fgAcc0" presStyleIdx="0" presStyleCnt="2">
        <dgm:presLayoutVars>
          <dgm:chPref val="3"/>
        </dgm:presLayoutVars>
      </dgm:prSet>
      <dgm:spPr/>
    </dgm:pt>
    <dgm:pt modelId="{6EB1E06D-07DD-462B-8530-4E0B732E08D3}" type="pres">
      <dgm:prSet presAssocID="{64A15020-6640-434A-9381-F235F900AC90}" presName="hierChild2" presStyleCnt="0"/>
      <dgm:spPr/>
    </dgm:pt>
    <dgm:pt modelId="{D985A416-5499-421C-9B41-4C61EBD9263B}" type="pres">
      <dgm:prSet presAssocID="{A4B1CFB8-88BB-43B7-8EE8-2111F92B30B5}" presName="hierRoot1" presStyleCnt="0"/>
      <dgm:spPr/>
    </dgm:pt>
    <dgm:pt modelId="{50036010-20F3-469A-997B-142F83C93F07}" type="pres">
      <dgm:prSet presAssocID="{A4B1CFB8-88BB-43B7-8EE8-2111F92B30B5}" presName="composite" presStyleCnt="0"/>
      <dgm:spPr/>
    </dgm:pt>
    <dgm:pt modelId="{E5AA44E8-204D-40F6-8757-4BCB08164B1C}" type="pres">
      <dgm:prSet presAssocID="{A4B1CFB8-88BB-43B7-8EE8-2111F92B30B5}" presName="background" presStyleLbl="node0" presStyleIdx="1" presStyleCnt="2"/>
      <dgm:spPr/>
    </dgm:pt>
    <dgm:pt modelId="{DA18C287-ADCB-4974-9E40-B7794A6040E1}" type="pres">
      <dgm:prSet presAssocID="{A4B1CFB8-88BB-43B7-8EE8-2111F92B30B5}" presName="text" presStyleLbl="fgAcc0" presStyleIdx="1" presStyleCnt="2">
        <dgm:presLayoutVars>
          <dgm:chPref val="3"/>
        </dgm:presLayoutVars>
      </dgm:prSet>
      <dgm:spPr/>
    </dgm:pt>
    <dgm:pt modelId="{6CF200E2-B148-481D-9033-7D7939E4EF6F}" type="pres">
      <dgm:prSet presAssocID="{A4B1CFB8-88BB-43B7-8EE8-2111F92B30B5}" presName="hierChild2" presStyleCnt="0"/>
      <dgm:spPr/>
    </dgm:pt>
  </dgm:ptLst>
  <dgm:cxnLst>
    <dgm:cxn modelId="{E6E28113-F202-4CCE-92E9-F547A31EFEC8}" type="presOf" srcId="{A4B1CFB8-88BB-43B7-8EE8-2111F92B30B5}" destId="{DA18C287-ADCB-4974-9E40-B7794A6040E1}" srcOrd="0" destOrd="0" presId="urn:microsoft.com/office/officeart/2005/8/layout/hierarchy1"/>
    <dgm:cxn modelId="{0E21BB2C-4D36-4FAE-8EEA-1E57AED41152}" type="presOf" srcId="{F7D61A2D-6B0E-4D5C-A8C3-EBDCA98DD0E6}" destId="{936E95A2-22B2-43A1-85EB-1A83083D1B46}" srcOrd="0" destOrd="0" presId="urn:microsoft.com/office/officeart/2005/8/layout/hierarchy1"/>
    <dgm:cxn modelId="{8781704E-7187-485B-A391-1A4A0C8D3F72}" srcId="{F7D61A2D-6B0E-4D5C-A8C3-EBDCA98DD0E6}" destId="{64A15020-6640-434A-9381-F235F900AC90}" srcOrd="0" destOrd="0" parTransId="{D1427294-D47E-43E0-90C1-8E86DAB9E721}" sibTransId="{01FA9BF9-5187-46A8-B497-35B9CB074375}"/>
    <dgm:cxn modelId="{69D367A0-BC90-4A6F-92FF-9302BA3D3E31}" srcId="{F7D61A2D-6B0E-4D5C-A8C3-EBDCA98DD0E6}" destId="{A4B1CFB8-88BB-43B7-8EE8-2111F92B30B5}" srcOrd="1" destOrd="0" parTransId="{A4BC9A94-9668-4E2C-B2A0-7853B43B7ADB}" sibTransId="{5600B2DB-F98A-4E4A-9702-84CC3003FE20}"/>
    <dgm:cxn modelId="{03E04CA4-CB70-42E1-889E-C31DCAFDDF99}" type="presOf" srcId="{64A15020-6640-434A-9381-F235F900AC90}" destId="{AD8472A7-A1D6-4E4B-AB54-78D5E4C2FF0A}" srcOrd="0" destOrd="0" presId="urn:microsoft.com/office/officeart/2005/8/layout/hierarchy1"/>
    <dgm:cxn modelId="{BB2D49E5-5E26-41B9-9287-1BDB636B3C0D}" type="presParOf" srcId="{936E95A2-22B2-43A1-85EB-1A83083D1B46}" destId="{39C4D8CF-4F18-4F95-A408-D998C8A51F2A}" srcOrd="0" destOrd="0" presId="urn:microsoft.com/office/officeart/2005/8/layout/hierarchy1"/>
    <dgm:cxn modelId="{4A83EE7D-C301-4988-93FE-FA6766E49E40}" type="presParOf" srcId="{39C4D8CF-4F18-4F95-A408-D998C8A51F2A}" destId="{D27982FC-CE6A-444D-9008-DD1D122D7CCC}" srcOrd="0" destOrd="0" presId="urn:microsoft.com/office/officeart/2005/8/layout/hierarchy1"/>
    <dgm:cxn modelId="{62BC16B3-7208-47C7-BE2C-C5D7BC0E68B0}" type="presParOf" srcId="{D27982FC-CE6A-444D-9008-DD1D122D7CCC}" destId="{D0ACED78-0821-47E1-848A-A9146255345D}" srcOrd="0" destOrd="0" presId="urn:microsoft.com/office/officeart/2005/8/layout/hierarchy1"/>
    <dgm:cxn modelId="{C5D34F41-EA96-4836-B43C-0199FD0E2531}" type="presParOf" srcId="{D27982FC-CE6A-444D-9008-DD1D122D7CCC}" destId="{AD8472A7-A1D6-4E4B-AB54-78D5E4C2FF0A}" srcOrd="1" destOrd="0" presId="urn:microsoft.com/office/officeart/2005/8/layout/hierarchy1"/>
    <dgm:cxn modelId="{642C3F91-0B60-4CDC-B0C3-2268F9F8E897}" type="presParOf" srcId="{39C4D8CF-4F18-4F95-A408-D998C8A51F2A}" destId="{6EB1E06D-07DD-462B-8530-4E0B732E08D3}" srcOrd="1" destOrd="0" presId="urn:microsoft.com/office/officeart/2005/8/layout/hierarchy1"/>
    <dgm:cxn modelId="{6620DFE3-5F00-4164-BC24-20E65391B1B2}" type="presParOf" srcId="{936E95A2-22B2-43A1-85EB-1A83083D1B46}" destId="{D985A416-5499-421C-9B41-4C61EBD9263B}" srcOrd="1" destOrd="0" presId="urn:microsoft.com/office/officeart/2005/8/layout/hierarchy1"/>
    <dgm:cxn modelId="{C616108E-1A2B-49E4-A52F-AF980446EA1A}" type="presParOf" srcId="{D985A416-5499-421C-9B41-4C61EBD9263B}" destId="{50036010-20F3-469A-997B-142F83C93F07}" srcOrd="0" destOrd="0" presId="urn:microsoft.com/office/officeart/2005/8/layout/hierarchy1"/>
    <dgm:cxn modelId="{B76D86D3-C128-4FDA-A6FA-AC33CCC47278}" type="presParOf" srcId="{50036010-20F3-469A-997B-142F83C93F07}" destId="{E5AA44E8-204D-40F6-8757-4BCB08164B1C}" srcOrd="0" destOrd="0" presId="urn:microsoft.com/office/officeart/2005/8/layout/hierarchy1"/>
    <dgm:cxn modelId="{7C996274-B198-4A92-8A08-C2B45FC20422}" type="presParOf" srcId="{50036010-20F3-469A-997B-142F83C93F07}" destId="{DA18C287-ADCB-4974-9E40-B7794A6040E1}" srcOrd="1" destOrd="0" presId="urn:microsoft.com/office/officeart/2005/8/layout/hierarchy1"/>
    <dgm:cxn modelId="{64BE9CB3-4166-4F27-B141-DB01A5D1CC9D}" type="presParOf" srcId="{D985A416-5499-421C-9B41-4C61EBD9263B}" destId="{6CF200E2-B148-481D-9033-7D7939E4EF6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CED78-0821-47E1-848A-A9146255345D}">
      <dsp:nvSpPr>
        <dsp:cNvPr id="0" name=""/>
        <dsp:cNvSpPr/>
      </dsp:nvSpPr>
      <dsp:spPr>
        <a:xfrm>
          <a:off x="271908" y="121"/>
          <a:ext cx="3881733" cy="24649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8472A7-A1D6-4E4B-AB54-78D5E4C2FF0A}">
      <dsp:nvSpPr>
        <dsp:cNvPr id="0" name=""/>
        <dsp:cNvSpPr/>
      </dsp:nvSpPr>
      <dsp:spPr>
        <a:xfrm>
          <a:off x="703212"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deaf: “lacking the power of hearing or having impaired hearing.”</a:t>
          </a:r>
        </a:p>
      </dsp:txBody>
      <dsp:txXfrm>
        <a:off x="775406" y="482054"/>
        <a:ext cx="3737345" cy="2320513"/>
      </dsp:txXfrm>
    </dsp:sp>
    <dsp:sp modelId="{E5AA44E8-204D-40F6-8757-4BCB08164B1C}">
      <dsp:nvSpPr>
        <dsp:cNvPr id="0" name=""/>
        <dsp:cNvSpPr/>
      </dsp:nvSpPr>
      <dsp:spPr>
        <a:xfrm>
          <a:off x="5016250" y="121"/>
          <a:ext cx="3881733" cy="24649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18C287-ADCB-4974-9E40-B7794A6040E1}">
      <dsp:nvSpPr>
        <dsp:cNvPr id="0" name=""/>
        <dsp:cNvSpPr/>
      </dsp:nvSpPr>
      <dsp:spPr>
        <a:xfrm>
          <a:off x="5447554"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Deaf: a deaf individual who belongs to and participates in the Deaf Community, and primarily uses sign to communicate. </a:t>
          </a:r>
        </a:p>
      </dsp:txBody>
      <dsp:txXfrm>
        <a:off x="5519748" y="482054"/>
        <a:ext cx="3737345" cy="23205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11/28/2019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11/28/2019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5" Type="http://schemas.openxmlformats.org/officeDocument/2006/relationships/image" Target="../media/image8.gi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819CA-6B4F-48A4-88A0-B046DA52CBD7}"/>
              </a:ext>
            </a:extLst>
          </p:cNvPr>
          <p:cNvSpPr>
            <a:spLocks noGrp="1"/>
          </p:cNvSpPr>
          <p:nvPr>
            <p:ph type="ctrTitle"/>
          </p:nvPr>
        </p:nvSpPr>
        <p:spPr>
          <a:xfrm>
            <a:off x="2692398" y="1871131"/>
            <a:ext cx="6815669" cy="3415244"/>
          </a:xfrm>
        </p:spPr>
        <p:txBody>
          <a:bodyPr/>
          <a:lstStyle/>
          <a:p>
            <a:r>
              <a:rPr lang="en-US" dirty="0"/>
              <a:t>Working With Deaf and Hard of Hearing English Language Learners</a:t>
            </a:r>
          </a:p>
        </p:txBody>
      </p:sp>
    </p:spTree>
    <p:extLst>
      <p:ext uri="{BB962C8B-B14F-4D97-AF65-F5344CB8AC3E}">
        <p14:creationId xmlns:p14="http://schemas.microsoft.com/office/powerpoint/2010/main" val="738847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08A4A-55A0-42C1-B573-DC58654BE709}"/>
              </a:ext>
            </a:extLst>
          </p:cNvPr>
          <p:cNvSpPr>
            <a:spLocks noGrp="1"/>
          </p:cNvSpPr>
          <p:nvPr>
            <p:ph type="title"/>
          </p:nvPr>
        </p:nvSpPr>
        <p:spPr/>
        <p:txBody>
          <a:bodyPr>
            <a:normAutofit fontScale="90000"/>
          </a:bodyPr>
          <a:lstStyle/>
          <a:p>
            <a:r>
              <a:rPr lang="en-US" dirty="0"/>
              <a:t>“It fills me with astonishment to read […] such assertions as these: ‘The less the deaf are associated with the deaf the better for them in every way,’ and ‘It would be better for a deaf child if he didn’t know that another deaf child existed in the world!’” </a:t>
            </a:r>
            <a:br>
              <a:rPr lang="en-US" dirty="0"/>
            </a:br>
            <a:endParaRPr lang="en-US" dirty="0"/>
          </a:p>
        </p:txBody>
      </p:sp>
      <p:sp>
        <p:nvSpPr>
          <p:cNvPr id="4" name="Text Placeholder 3">
            <a:extLst>
              <a:ext uri="{FF2B5EF4-FFF2-40B4-BE49-F238E27FC236}">
                <a16:creationId xmlns:a16="http://schemas.microsoft.com/office/drawing/2014/main" id="{6382E194-CA8E-422C-A3D0-0D6F8175EFDB}"/>
              </a:ext>
            </a:extLst>
          </p:cNvPr>
          <p:cNvSpPr>
            <a:spLocks noGrp="1"/>
          </p:cNvSpPr>
          <p:nvPr>
            <p:ph type="body" sz="quarter" idx="13"/>
          </p:nvPr>
        </p:nvSpPr>
        <p:spPr>
          <a:xfrm>
            <a:off x="1674811" y="4507832"/>
            <a:ext cx="8839202" cy="584200"/>
          </a:xfrm>
        </p:spPr>
        <p:txBody>
          <a:bodyPr>
            <a:normAutofit fontScale="85000" lnSpcReduction="20000"/>
          </a:bodyPr>
          <a:lstStyle/>
          <a:p>
            <a:r>
              <a:rPr lang="en-US" dirty="0"/>
              <a:t>These words were written in 1886 by deaf educator George Wing, but they are also reminiscent of current attitudes towards deaf education. </a:t>
            </a:r>
          </a:p>
          <a:p>
            <a:endParaRPr lang="en-US" dirty="0"/>
          </a:p>
        </p:txBody>
      </p:sp>
    </p:spTree>
    <p:extLst>
      <p:ext uri="{BB962C8B-B14F-4D97-AF65-F5344CB8AC3E}">
        <p14:creationId xmlns:p14="http://schemas.microsoft.com/office/powerpoint/2010/main" val="1092385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553378-867B-45CD-B168-7B97EE674D1A}"/>
              </a:ext>
            </a:extLst>
          </p:cNvPr>
          <p:cNvSpPr>
            <a:spLocks noGrp="1"/>
          </p:cNvSpPr>
          <p:nvPr>
            <p:ph type="title"/>
          </p:nvPr>
        </p:nvSpPr>
        <p:spPr/>
        <p:txBody>
          <a:bodyPr/>
          <a:lstStyle/>
          <a:p>
            <a:r>
              <a:rPr lang="en-US" dirty="0"/>
              <a:t>Audism</a:t>
            </a:r>
          </a:p>
        </p:txBody>
      </p:sp>
      <p:sp>
        <p:nvSpPr>
          <p:cNvPr id="6" name="Content Placeholder 5">
            <a:extLst>
              <a:ext uri="{FF2B5EF4-FFF2-40B4-BE49-F238E27FC236}">
                <a16:creationId xmlns:a16="http://schemas.microsoft.com/office/drawing/2014/main" id="{80CADB82-239C-4DD7-918B-6F0A659A4937}"/>
              </a:ext>
            </a:extLst>
          </p:cNvPr>
          <p:cNvSpPr>
            <a:spLocks noGrp="1"/>
          </p:cNvSpPr>
          <p:nvPr>
            <p:ph idx="1"/>
          </p:nvPr>
        </p:nvSpPr>
        <p:spPr/>
        <p:txBody>
          <a:bodyPr/>
          <a:lstStyle/>
          <a:p>
            <a:r>
              <a:rPr lang="en-US" dirty="0"/>
              <a:t>Audism: placing a higher value on spoken English and on oral/aural education.</a:t>
            </a:r>
          </a:p>
          <a:p>
            <a:r>
              <a:rPr lang="en-US" dirty="0"/>
              <a:t>Audism affects teacher preparation and practices- impeding the achievement of deaf/HoH students through lowered expectations.</a:t>
            </a:r>
          </a:p>
        </p:txBody>
      </p:sp>
    </p:spTree>
    <p:extLst>
      <p:ext uri="{BB962C8B-B14F-4D97-AF65-F5344CB8AC3E}">
        <p14:creationId xmlns:p14="http://schemas.microsoft.com/office/powerpoint/2010/main" val="364125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1CC4C7-D7CF-4AE4-BBD7-23037914639C}"/>
              </a:ext>
            </a:extLst>
          </p:cNvPr>
          <p:cNvSpPr>
            <a:spLocks noGrp="1"/>
          </p:cNvSpPr>
          <p:nvPr>
            <p:ph type="title"/>
          </p:nvPr>
        </p:nvSpPr>
        <p:spPr/>
        <p:txBody>
          <a:bodyPr>
            <a:normAutofit fontScale="90000"/>
          </a:bodyPr>
          <a:lstStyle/>
          <a:p>
            <a:r>
              <a:rPr lang="en-US" dirty="0"/>
              <a:t>We have a parent group at [a state residential school] that’s […] actively trying to encourage the school to be more on the level of the hearing schools and promoting a curriculum that is the same to teach our deaf children as if they’re normal and not ‘Oh, they’re deaf, they can’t do this or we don’t expect that.’ I mean, their expectations can be too low.</a:t>
            </a:r>
          </a:p>
        </p:txBody>
      </p:sp>
      <p:sp>
        <p:nvSpPr>
          <p:cNvPr id="7" name="Text Placeholder 6">
            <a:extLst>
              <a:ext uri="{FF2B5EF4-FFF2-40B4-BE49-F238E27FC236}">
                <a16:creationId xmlns:a16="http://schemas.microsoft.com/office/drawing/2014/main" id="{A6E9B38A-F99B-4FFA-9108-7DFF2F35148F}"/>
              </a:ext>
            </a:extLst>
          </p:cNvPr>
          <p:cNvSpPr>
            <a:spLocks noGrp="1"/>
          </p:cNvSpPr>
          <p:nvPr>
            <p:ph type="body" idx="1"/>
          </p:nvPr>
        </p:nvSpPr>
        <p:spPr>
          <a:xfrm>
            <a:off x="1289578" y="3927107"/>
            <a:ext cx="9609668" cy="1948761"/>
          </a:xfrm>
        </p:spPr>
        <p:txBody>
          <a:bodyPr>
            <a:normAutofit/>
          </a:bodyPr>
          <a:lstStyle/>
          <a:p>
            <a:r>
              <a:rPr lang="en-US" sz="2800" dirty="0"/>
              <a:t>Research into Deaf parents with Deaf children echoes these fears, along with worries that not being exposed to ASL in an academic context devalues the language in the eyes of the students.</a:t>
            </a:r>
          </a:p>
          <a:p>
            <a:endParaRPr lang="en-US" dirty="0"/>
          </a:p>
        </p:txBody>
      </p:sp>
    </p:spTree>
    <p:extLst>
      <p:ext uri="{BB962C8B-B14F-4D97-AF65-F5344CB8AC3E}">
        <p14:creationId xmlns:p14="http://schemas.microsoft.com/office/powerpoint/2010/main" val="401884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7A5A8F-5225-42DD-AD0E-4F5946321BA3}"/>
              </a:ext>
            </a:extLst>
          </p:cNvPr>
          <p:cNvSpPr>
            <a:spLocks noGrp="1"/>
          </p:cNvSpPr>
          <p:nvPr>
            <p:ph type="title"/>
          </p:nvPr>
        </p:nvSpPr>
        <p:spPr/>
        <p:txBody>
          <a:bodyPr/>
          <a:lstStyle/>
          <a:p>
            <a:r>
              <a:rPr lang="en-US" dirty="0"/>
              <a:t>Deaf Education and Audism</a:t>
            </a:r>
          </a:p>
        </p:txBody>
      </p:sp>
      <p:sp>
        <p:nvSpPr>
          <p:cNvPr id="6" name="Content Placeholder 5">
            <a:extLst>
              <a:ext uri="{FF2B5EF4-FFF2-40B4-BE49-F238E27FC236}">
                <a16:creationId xmlns:a16="http://schemas.microsoft.com/office/drawing/2014/main" id="{253604B1-CA94-4A0A-852B-79FE59471E9F}"/>
              </a:ext>
            </a:extLst>
          </p:cNvPr>
          <p:cNvSpPr>
            <a:spLocks noGrp="1"/>
          </p:cNvSpPr>
          <p:nvPr>
            <p:ph idx="1"/>
          </p:nvPr>
        </p:nvSpPr>
        <p:spPr/>
        <p:txBody>
          <a:bodyPr>
            <a:normAutofit/>
          </a:bodyPr>
          <a:lstStyle/>
          <a:p>
            <a:r>
              <a:rPr lang="en-US" dirty="0"/>
              <a:t>Though various methods have been tried over the years, the end goal has always remained the same: for deaf students to achieve fluency in reading and writing (and often speaking) English. For the last hundred years or so, formal deaf education was entirely oral and focused on speech reading. </a:t>
            </a:r>
          </a:p>
          <a:p>
            <a:r>
              <a:rPr lang="en-US" dirty="0"/>
              <a:t>ASL was long forbidden in many residential schools for the deaf, because it was viewed as a “contagious menace” by educators, and who decided without research that it would inhibit the acquisition of speech.</a:t>
            </a:r>
          </a:p>
        </p:txBody>
      </p:sp>
    </p:spTree>
    <p:extLst>
      <p:ext uri="{BB962C8B-B14F-4D97-AF65-F5344CB8AC3E}">
        <p14:creationId xmlns:p14="http://schemas.microsoft.com/office/powerpoint/2010/main" val="3860702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B7939-2E1D-461A-8087-68CC9E6E68A9}"/>
              </a:ext>
            </a:extLst>
          </p:cNvPr>
          <p:cNvSpPr>
            <a:spLocks noGrp="1"/>
          </p:cNvSpPr>
          <p:nvPr>
            <p:ph type="title"/>
          </p:nvPr>
        </p:nvSpPr>
        <p:spPr/>
        <p:txBody>
          <a:bodyPr>
            <a:normAutofit fontScale="90000"/>
          </a:bodyPr>
          <a:lstStyle/>
          <a:p>
            <a:r>
              <a:rPr lang="en-US" dirty="0"/>
              <a:t>Manually Coded English</a:t>
            </a:r>
            <a:br>
              <a:rPr lang="en-US" dirty="0"/>
            </a:br>
            <a:endParaRPr lang="en-US" dirty="0"/>
          </a:p>
        </p:txBody>
      </p:sp>
      <p:sp>
        <p:nvSpPr>
          <p:cNvPr id="3" name="Content Placeholder 2">
            <a:extLst>
              <a:ext uri="{FF2B5EF4-FFF2-40B4-BE49-F238E27FC236}">
                <a16:creationId xmlns:a16="http://schemas.microsoft.com/office/drawing/2014/main" id="{C076A872-4A2E-4A64-B5FA-744FFC8404CA}"/>
              </a:ext>
            </a:extLst>
          </p:cNvPr>
          <p:cNvSpPr>
            <a:spLocks noGrp="1"/>
          </p:cNvSpPr>
          <p:nvPr>
            <p:ph idx="1"/>
          </p:nvPr>
        </p:nvSpPr>
        <p:spPr/>
        <p:txBody>
          <a:bodyPr/>
          <a:lstStyle/>
          <a:p>
            <a:r>
              <a:rPr lang="en-US" dirty="0"/>
              <a:t>It was long suspected that knowledge of ASL was a barrier to learning spoken English. Around 1960, when ASL was finally considered a “real” language, manually coded English (i.e. signed English with the addition of signs to include spoken English syntax and morphology) became the norm in deaf education classrooms. </a:t>
            </a:r>
          </a:p>
          <a:p>
            <a:r>
              <a:rPr lang="en-US" dirty="0"/>
              <a:t>Manually coded English follows English word order and requires signing each individual word, including word endings, articles, and conjunctions.</a:t>
            </a:r>
          </a:p>
        </p:txBody>
      </p:sp>
    </p:spTree>
    <p:extLst>
      <p:ext uri="{BB962C8B-B14F-4D97-AF65-F5344CB8AC3E}">
        <p14:creationId xmlns:p14="http://schemas.microsoft.com/office/powerpoint/2010/main" val="439711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5C504-8D66-43EE-9627-B80423D34382}"/>
              </a:ext>
            </a:extLst>
          </p:cNvPr>
          <p:cNvSpPr>
            <a:spLocks noGrp="1"/>
          </p:cNvSpPr>
          <p:nvPr>
            <p:ph type="title"/>
          </p:nvPr>
        </p:nvSpPr>
        <p:spPr/>
        <p:txBody>
          <a:bodyPr/>
          <a:lstStyle/>
          <a:p>
            <a:r>
              <a:rPr lang="en-US" dirty="0"/>
              <a:t>Manually Coded English: Failure</a:t>
            </a:r>
          </a:p>
        </p:txBody>
      </p:sp>
      <p:sp>
        <p:nvSpPr>
          <p:cNvPr id="3" name="Content Placeholder 2">
            <a:extLst>
              <a:ext uri="{FF2B5EF4-FFF2-40B4-BE49-F238E27FC236}">
                <a16:creationId xmlns:a16="http://schemas.microsoft.com/office/drawing/2014/main" id="{8D6EB14B-A470-4188-9B0C-0A29EF2303CD}"/>
              </a:ext>
            </a:extLst>
          </p:cNvPr>
          <p:cNvSpPr>
            <a:spLocks noGrp="1"/>
          </p:cNvSpPr>
          <p:nvPr>
            <p:ph idx="1"/>
          </p:nvPr>
        </p:nvSpPr>
        <p:spPr/>
        <p:txBody>
          <a:bodyPr>
            <a:normAutofit fontScale="85000" lnSpcReduction="10000"/>
          </a:bodyPr>
          <a:lstStyle/>
          <a:p>
            <a:r>
              <a:rPr lang="en-US" dirty="0"/>
              <a:t>Manually coded English’s supporters were disappointed in its success compared to ASL. This is likely due to several reasons: </a:t>
            </a:r>
          </a:p>
          <a:p>
            <a:pPr marL="457200" indent="-457200">
              <a:buFont typeface="+mj-lt"/>
              <a:buAutoNum type="arabicPeriod"/>
            </a:pPr>
            <a:r>
              <a:rPr lang="en-US" dirty="0"/>
              <a:t>. First and foremost, ASL is a natural sign language. Unlike signed codes, a natural sign language is “an entity unto itself, with its own grammatical rules […] which are in some cases quite different from those of a spoken language.” Conversely, signed codes are “by definition parasitic on spoken language to a greater or lesser extent</a:t>
            </a:r>
          </a:p>
          <a:p>
            <a:pPr marL="457200" indent="-457200">
              <a:buFont typeface="+mj-lt"/>
              <a:buAutoNum type="arabicPeriod"/>
            </a:pPr>
            <a:r>
              <a:rPr lang="en-US" dirty="0"/>
              <a:t>Signed codes are also ineffective at transmitting the rhythm of the English language. In spoken English there is more time allocated to content words than to function words, whereas in signed codes, the content signs and the auxiliary signs (such as inflectional morphemes) are equally stressed.</a:t>
            </a:r>
          </a:p>
        </p:txBody>
      </p:sp>
    </p:spTree>
    <p:extLst>
      <p:ext uri="{BB962C8B-B14F-4D97-AF65-F5344CB8AC3E}">
        <p14:creationId xmlns:p14="http://schemas.microsoft.com/office/powerpoint/2010/main" val="1636628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3A794-4A8C-4404-9D9E-E1337565EB78}"/>
              </a:ext>
            </a:extLst>
          </p:cNvPr>
          <p:cNvSpPr>
            <a:spLocks noGrp="1"/>
          </p:cNvSpPr>
          <p:nvPr>
            <p:ph type="title"/>
          </p:nvPr>
        </p:nvSpPr>
        <p:spPr/>
        <p:txBody>
          <a:bodyPr/>
          <a:lstStyle/>
          <a:p>
            <a:r>
              <a:rPr lang="en-US" dirty="0"/>
              <a:t>Academic Achievement</a:t>
            </a:r>
          </a:p>
        </p:txBody>
      </p:sp>
      <p:sp>
        <p:nvSpPr>
          <p:cNvPr id="3" name="Content Placeholder 2">
            <a:extLst>
              <a:ext uri="{FF2B5EF4-FFF2-40B4-BE49-F238E27FC236}">
                <a16:creationId xmlns:a16="http://schemas.microsoft.com/office/drawing/2014/main" id="{B23F815B-3F6F-4F78-8B4E-5488B8425355}"/>
              </a:ext>
            </a:extLst>
          </p:cNvPr>
          <p:cNvSpPr>
            <a:spLocks noGrp="1"/>
          </p:cNvSpPr>
          <p:nvPr>
            <p:ph idx="1"/>
          </p:nvPr>
        </p:nvSpPr>
        <p:spPr/>
        <p:txBody>
          <a:bodyPr>
            <a:normAutofit fontScale="92500"/>
          </a:bodyPr>
          <a:lstStyle/>
          <a:p>
            <a:r>
              <a:rPr lang="en-US" dirty="0"/>
              <a:t>Despite the widespread use of signed code, the scholastic achievement of deaf and hard of hearing students remains low. Even though manually coded English (MCE) was supposed to help deaf students achieve fluency in English, the average reading achievement of deaf high school graduates in 1983 was at a third or fourth grade level, and math scores were below a seventh grade level.</a:t>
            </a:r>
          </a:p>
          <a:p>
            <a:r>
              <a:rPr lang="en-US" dirty="0"/>
              <a:t>Low expectations of deaf and hard of hearing students lead to lower academic performance and low self-esteem. Teachers who have been trained to believe that deaf students are mentally deficient often unknowingly pass this belief on to their students. </a:t>
            </a:r>
          </a:p>
        </p:txBody>
      </p:sp>
    </p:spTree>
    <p:extLst>
      <p:ext uri="{BB962C8B-B14F-4D97-AF65-F5344CB8AC3E}">
        <p14:creationId xmlns:p14="http://schemas.microsoft.com/office/powerpoint/2010/main" val="95141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876C3-7EAB-49E3-BB60-57F563DDBFAE}"/>
              </a:ext>
            </a:extLst>
          </p:cNvPr>
          <p:cNvSpPr>
            <a:spLocks noGrp="1"/>
          </p:cNvSpPr>
          <p:nvPr>
            <p:ph type="title"/>
          </p:nvPr>
        </p:nvSpPr>
        <p:spPr/>
        <p:txBody>
          <a:bodyPr/>
          <a:lstStyle/>
          <a:p>
            <a:r>
              <a:rPr lang="en-US" dirty="0"/>
              <a:t>Deaf Education Teachers</a:t>
            </a:r>
          </a:p>
        </p:txBody>
      </p:sp>
      <p:sp>
        <p:nvSpPr>
          <p:cNvPr id="3" name="Content Placeholder 2">
            <a:extLst>
              <a:ext uri="{FF2B5EF4-FFF2-40B4-BE49-F238E27FC236}">
                <a16:creationId xmlns:a16="http://schemas.microsoft.com/office/drawing/2014/main" id="{55B72D16-1D75-4DFD-B994-647915C22CA5}"/>
              </a:ext>
            </a:extLst>
          </p:cNvPr>
          <p:cNvSpPr>
            <a:spLocks noGrp="1"/>
          </p:cNvSpPr>
          <p:nvPr>
            <p:ph idx="1"/>
          </p:nvPr>
        </p:nvSpPr>
        <p:spPr/>
        <p:txBody>
          <a:bodyPr>
            <a:normAutofit fontScale="92500"/>
          </a:bodyPr>
          <a:lstStyle/>
          <a:p>
            <a:r>
              <a:rPr lang="en-US" dirty="0"/>
              <a:t>Teachers of deaf and hard of hearing students have “low expectations of deaf students and view them as unable or slow to learn.” </a:t>
            </a:r>
          </a:p>
          <a:p>
            <a:r>
              <a:rPr lang="en-US" dirty="0"/>
              <a:t>An additional point of friction in the education of deaf children is that hearing people have historically been in control, and therefore have emphasized the importance of spoken English in the “successful” integration of deaf children into the hearing world. </a:t>
            </a:r>
          </a:p>
          <a:p>
            <a:r>
              <a:rPr lang="en-US" dirty="0"/>
              <a:t>Another factor complicating English language learning in Deaf students is the lack of knowledge among hearing teachers as to the complexities of ASL.</a:t>
            </a:r>
          </a:p>
        </p:txBody>
      </p:sp>
    </p:spTree>
    <p:extLst>
      <p:ext uri="{BB962C8B-B14F-4D97-AF65-F5344CB8AC3E}">
        <p14:creationId xmlns:p14="http://schemas.microsoft.com/office/powerpoint/2010/main" val="1116892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F6376B-543E-466B-8CAB-12E94CAC39BB}"/>
              </a:ext>
            </a:extLst>
          </p:cNvPr>
          <p:cNvSpPr>
            <a:spLocks noGrp="1"/>
          </p:cNvSpPr>
          <p:nvPr>
            <p:ph type="title"/>
          </p:nvPr>
        </p:nvSpPr>
        <p:spPr/>
        <p:txBody>
          <a:bodyPr/>
          <a:lstStyle/>
          <a:p>
            <a:r>
              <a:rPr lang="en-US" dirty="0"/>
              <a:t>These special educators, with no experience of growing up Deaf, think they understand the education of deaf children and are able to assess our children to figure out what the future holds for them in this world.</a:t>
            </a:r>
          </a:p>
        </p:txBody>
      </p:sp>
      <p:sp>
        <p:nvSpPr>
          <p:cNvPr id="6" name="Text Placeholder 5">
            <a:extLst>
              <a:ext uri="{FF2B5EF4-FFF2-40B4-BE49-F238E27FC236}">
                <a16:creationId xmlns:a16="http://schemas.microsoft.com/office/drawing/2014/main" id="{702F5B8B-C434-40B3-AB19-8D394CD399D4}"/>
              </a:ext>
            </a:extLst>
          </p:cNvPr>
          <p:cNvSpPr>
            <a:spLocks noGrp="1"/>
          </p:cNvSpPr>
          <p:nvPr>
            <p:ph type="body" idx="13"/>
          </p:nvPr>
        </p:nvSpPr>
        <p:spPr/>
        <p:txBody>
          <a:bodyPr/>
          <a:lstStyle/>
          <a:p>
            <a:r>
              <a:rPr lang="en-US" dirty="0"/>
              <a:t>- G.E. </a:t>
            </a:r>
            <a:r>
              <a:rPr lang="en-US" dirty="0" err="1"/>
              <a:t>Mowl</a:t>
            </a:r>
            <a:r>
              <a:rPr lang="en-US" dirty="0"/>
              <a:t>, author and Deaf parent of a Deaf child.</a:t>
            </a:r>
          </a:p>
        </p:txBody>
      </p:sp>
    </p:spTree>
    <p:extLst>
      <p:ext uri="{BB962C8B-B14F-4D97-AF65-F5344CB8AC3E}">
        <p14:creationId xmlns:p14="http://schemas.microsoft.com/office/powerpoint/2010/main" val="784484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F38870-9E1E-4DAB-9558-5ED4333C4132}"/>
              </a:ext>
            </a:extLst>
          </p:cNvPr>
          <p:cNvSpPr>
            <a:spLocks noGrp="1"/>
          </p:cNvSpPr>
          <p:nvPr>
            <p:ph type="title"/>
          </p:nvPr>
        </p:nvSpPr>
        <p:spPr/>
        <p:txBody>
          <a:bodyPr/>
          <a:lstStyle/>
          <a:p>
            <a:r>
              <a:rPr lang="en-US" dirty="0"/>
              <a:t>Deaf Students in the English Classroom</a:t>
            </a:r>
          </a:p>
        </p:txBody>
      </p:sp>
    </p:spTree>
    <p:extLst>
      <p:ext uri="{BB962C8B-B14F-4D97-AF65-F5344CB8AC3E}">
        <p14:creationId xmlns:p14="http://schemas.microsoft.com/office/powerpoint/2010/main" val="1296808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538403-0635-4CA1-B665-2A1DF751D937}"/>
              </a:ext>
            </a:extLst>
          </p:cNvPr>
          <p:cNvSpPr>
            <a:spLocks noGrp="1"/>
          </p:cNvSpPr>
          <p:nvPr>
            <p:ph type="title"/>
          </p:nvPr>
        </p:nvSpPr>
        <p:spPr>
          <a:xfrm>
            <a:off x="1295402" y="982132"/>
            <a:ext cx="9601196" cy="1303867"/>
          </a:xfrm>
        </p:spPr>
        <p:txBody>
          <a:bodyPr>
            <a:normAutofit/>
          </a:bodyPr>
          <a:lstStyle/>
          <a:p>
            <a:pPr>
              <a:lnSpc>
                <a:spcPct val="90000"/>
              </a:lnSpc>
            </a:pPr>
            <a:r>
              <a:rPr lang="en-US" sz="3700" dirty="0">
                <a:solidFill>
                  <a:srgbClr val="262626"/>
                </a:solidFill>
              </a:rPr>
              <a:t>Deaf or deaf?</a:t>
            </a:r>
          </a:p>
        </p:txBody>
      </p:sp>
      <p:graphicFrame>
        <p:nvGraphicFramePr>
          <p:cNvPr id="18" name="Content Placeholder 4">
            <a:extLst>
              <a:ext uri="{FF2B5EF4-FFF2-40B4-BE49-F238E27FC236}">
                <a16:creationId xmlns:a16="http://schemas.microsoft.com/office/drawing/2014/main" id="{CF1C9988-69E8-4721-A7DF-D733AE72C3D6}"/>
              </a:ext>
            </a:extLst>
          </p:cNvPr>
          <p:cNvGraphicFramePr>
            <a:graphicFrameLocks noGrp="1"/>
          </p:cNvGraphicFramePr>
          <p:nvPr>
            <p:ph idx="1"/>
            <p:extLst>
              <p:ext uri="{D42A27DB-BD31-4B8C-83A1-F6EECF244321}">
                <p14:modId xmlns:p14="http://schemas.microsoft.com/office/powerpoint/2010/main" val="2002639395"/>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5916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5A1DB4-35EC-4B0E-A5F7-EA9361C74B1A}"/>
              </a:ext>
            </a:extLst>
          </p:cNvPr>
          <p:cNvSpPr>
            <a:spLocks noGrp="1"/>
          </p:cNvSpPr>
          <p:nvPr>
            <p:ph type="title"/>
          </p:nvPr>
        </p:nvSpPr>
        <p:spPr/>
        <p:txBody>
          <a:bodyPr/>
          <a:lstStyle/>
          <a:p>
            <a:r>
              <a:rPr lang="en-US" dirty="0"/>
              <a:t>Deaf Education Today</a:t>
            </a:r>
          </a:p>
        </p:txBody>
      </p:sp>
      <p:sp>
        <p:nvSpPr>
          <p:cNvPr id="5" name="Content Placeholder 4">
            <a:extLst>
              <a:ext uri="{FF2B5EF4-FFF2-40B4-BE49-F238E27FC236}">
                <a16:creationId xmlns:a16="http://schemas.microsoft.com/office/drawing/2014/main" id="{3CA60E86-DFDF-4B35-8019-533D5104FE70}"/>
              </a:ext>
            </a:extLst>
          </p:cNvPr>
          <p:cNvSpPr>
            <a:spLocks noGrp="1"/>
          </p:cNvSpPr>
          <p:nvPr>
            <p:ph idx="1"/>
          </p:nvPr>
        </p:nvSpPr>
        <p:spPr/>
        <p:txBody>
          <a:bodyPr/>
          <a:lstStyle/>
          <a:p>
            <a:r>
              <a:rPr lang="en-US" dirty="0"/>
              <a:t>A deaf education classroom usually employs one of two methods: the oral approach, where sign language is not used in any form; and the signed approach, which uses either manually coded English or ASL. </a:t>
            </a:r>
          </a:p>
          <a:p>
            <a:r>
              <a:rPr lang="en-US" dirty="0"/>
              <a:t>Both types assume unusual cognitive development patterns and emphasize English speech and language skills. </a:t>
            </a:r>
          </a:p>
          <a:p>
            <a:r>
              <a:rPr lang="en-US" dirty="0"/>
              <a:t>While learning to read and write English is an important part of a deaf child’s education, ASL is an important part of their linguistic, cognitive, and cultural development. </a:t>
            </a:r>
          </a:p>
        </p:txBody>
      </p:sp>
    </p:spTree>
    <p:extLst>
      <p:ext uri="{BB962C8B-B14F-4D97-AF65-F5344CB8AC3E}">
        <p14:creationId xmlns:p14="http://schemas.microsoft.com/office/powerpoint/2010/main" val="2051984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B906-C9F8-48C8-8B67-D2293382AF02}"/>
              </a:ext>
            </a:extLst>
          </p:cNvPr>
          <p:cNvSpPr>
            <a:spLocks noGrp="1"/>
          </p:cNvSpPr>
          <p:nvPr>
            <p:ph type="title"/>
          </p:nvPr>
        </p:nvSpPr>
        <p:spPr/>
        <p:txBody>
          <a:bodyPr/>
          <a:lstStyle/>
          <a:p>
            <a:r>
              <a:rPr lang="en-US" dirty="0"/>
              <a:t>Deaf Culture and ASL</a:t>
            </a:r>
          </a:p>
        </p:txBody>
      </p:sp>
      <p:sp>
        <p:nvSpPr>
          <p:cNvPr id="3" name="Content Placeholder 2">
            <a:extLst>
              <a:ext uri="{FF2B5EF4-FFF2-40B4-BE49-F238E27FC236}">
                <a16:creationId xmlns:a16="http://schemas.microsoft.com/office/drawing/2014/main" id="{822701B3-4789-479F-A166-075B7944FDF9}"/>
              </a:ext>
            </a:extLst>
          </p:cNvPr>
          <p:cNvSpPr>
            <a:spLocks noGrp="1"/>
          </p:cNvSpPr>
          <p:nvPr>
            <p:ph idx="1"/>
          </p:nvPr>
        </p:nvSpPr>
        <p:spPr/>
        <p:txBody>
          <a:bodyPr/>
          <a:lstStyle/>
          <a:p>
            <a:r>
              <a:rPr lang="en-US" dirty="0"/>
              <a:t>The Deaf community in the United States is defined by its use of ASL, a factor which unites people of diverse backgrounds in a much different way than a spoken language. </a:t>
            </a:r>
          </a:p>
          <a:p>
            <a:r>
              <a:rPr lang="en-US" dirty="0"/>
              <a:t>While the same could be said about most languages, ASL is different in that a deaf child of hearing parents could experience cultural conflict within their family, up to the point that the family might not even have a language in common without the teaching of ASL to the parents and English to the child.</a:t>
            </a:r>
          </a:p>
        </p:txBody>
      </p:sp>
    </p:spTree>
    <p:extLst>
      <p:ext uri="{BB962C8B-B14F-4D97-AF65-F5344CB8AC3E}">
        <p14:creationId xmlns:p14="http://schemas.microsoft.com/office/powerpoint/2010/main" val="2190569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5325-F904-48C4-B542-04599605FA3D}"/>
              </a:ext>
            </a:extLst>
          </p:cNvPr>
          <p:cNvSpPr>
            <a:spLocks noGrp="1"/>
          </p:cNvSpPr>
          <p:nvPr>
            <p:ph type="title"/>
          </p:nvPr>
        </p:nvSpPr>
        <p:spPr/>
        <p:txBody>
          <a:bodyPr/>
          <a:lstStyle/>
          <a:p>
            <a:r>
              <a:rPr lang="en-US" dirty="0"/>
              <a:t>Multi-cultural Deaf Students</a:t>
            </a:r>
          </a:p>
        </p:txBody>
      </p:sp>
      <p:sp>
        <p:nvSpPr>
          <p:cNvPr id="3" name="Content Placeholder 2">
            <a:extLst>
              <a:ext uri="{FF2B5EF4-FFF2-40B4-BE49-F238E27FC236}">
                <a16:creationId xmlns:a16="http://schemas.microsoft.com/office/drawing/2014/main" id="{A71B228F-00D3-4CF8-AFD6-28C4A1FF7717}"/>
              </a:ext>
            </a:extLst>
          </p:cNvPr>
          <p:cNvSpPr>
            <a:spLocks noGrp="1"/>
          </p:cNvSpPr>
          <p:nvPr>
            <p:ph idx="1"/>
          </p:nvPr>
        </p:nvSpPr>
        <p:spPr/>
        <p:txBody>
          <a:bodyPr>
            <a:normAutofit fontScale="92500"/>
          </a:bodyPr>
          <a:lstStyle/>
          <a:p>
            <a:r>
              <a:rPr lang="en-US" dirty="0"/>
              <a:t>Deaf and hard of hearing children are not homogenous; they come from a variety of linguistic backgrounds and levels of familiarity with spoken English. They may also come into the classroom with knowledge of different sign languages. </a:t>
            </a:r>
          </a:p>
          <a:p>
            <a:r>
              <a:rPr lang="en-US" dirty="0"/>
              <a:t>Most deaf education pedagogy does not consider variation in the language and culture of the child and their family. </a:t>
            </a:r>
          </a:p>
          <a:p>
            <a:r>
              <a:rPr lang="en-US" dirty="0"/>
              <a:t>Teachers must be able to “critically analyze, select, adapt, or redesign curriculum practices that will help children make connections between the varieties of language used at home, in the community, and at school.”</a:t>
            </a:r>
          </a:p>
        </p:txBody>
      </p:sp>
    </p:spTree>
    <p:extLst>
      <p:ext uri="{BB962C8B-B14F-4D97-AF65-F5344CB8AC3E}">
        <p14:creationId xmlns:p14="http://schemas.microsoft.com/office/powerpoint/2010/main" val="498541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4DB3A-56DF-4F23-AABC-CF8AAFB26471}"/>
              </a:ext>
            </a:extLst>
          </p:cNvPr>
          <p:cNvSpPr>
            <a:spLocks noGrp="1"/>
          </p:cNvSpPr>
          <p:nvPr>
            <p:ph type="title"/>
          </p:nvPr>
        </p:nvSpPr>
        <p:spPr/>
        <p:txBody>
          <a:bodyPr/>
          <a:lstStyle/>
          <a:p>
            <a:r>
              <a:rPr lang="en-US" dirty="0"/>
              <a:t>ASL and Learning English</a:t>
            </a:r>
          </a:p>
        </p:txBody>
      </p:sp>
      <p:sp>
        <p:nvSpPr>
          <p:cNvPr id="3" name="Content Placeholder 2">
            <a:extLst>
              <a:ext uri="{FF2B5EF4-FFF2-40B4-BE49-F238E27FC236}">
                <a16:creationId xmlns:a16="http://schemas.microsoft.com/office/drawing/2014/main" id="{4EA62227-DE1E-435C-BCF4-446D84DEF5EA}"/>
              </a:ext>
            </a:extLst>
          </p:cNvPr>
          <p:cNvSpPr>
            <a:spLocks noGrp="1"/>
          </p:cNvSpPr>
          <p:nvPr>
            <p:ph idx="1"/>
          </p:nvPr>
        </p:nvSpPr>
        <p:spPr/>
        <p:txBody>
          <a:bodyPr>
            <a:normAutofit lnSpcReduction="10000"/>
          </a:bodyPr>
          <a:lstStyle/>
          <a:p>
            <a:r>
              <a:rPr lang="en-US" dirty="0"/>
              <a:t>While the language learning histories of Deaf students are very different than those of a hearing English language learner, they nevertheless make similar errors and can therefore benefit from many of the same techniques used with hearing ELLs. </a:t>
            </a:r>
          </a:p>
          <a:p>
            <a:r>
              <a:rPr lang="en-US" dirty="0"/>
              <a:t>While it is a common belief that deaf students’ difficulties in acquiring English stem from interference from ASL, this is not held up by research. A study investigating similarities and differences in written errors of deaf and ESL students found only three language errors that could possibly be contributed to ASL. </a:t>
            </a:r>
          </a:p>
        </p:txBody>
      </p:sp>
    </p:spTree>
    <p:extLst>
      <p:ext uri="{BB962C8B-B14F-4D97-AF65-F5344CB8AC3E}">
        <p14:creationId xmlns:p14="http://schemas.microsoft.com/office/powerpoint/2010/main" val="894469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56755-E433-47A6-8D2C-46FCE16D1096}"/>
              </a:ext>
            </a:extLst>
          </p:cNvPr>
          <p:cNvSpPr>
            <a:spLocks noGrp="1"/>
          </p:cNvSpPr>
          <p:nvPr>
            <p:ph type="title"/>
          </p:nvPr>
        </p:nvSpPr>
        <p:spPr/>
        <p:txBody>
          <a:bodyPr/>
          <a:lstStyle/>
          <a:p>
            <a:r>
              <a:rPr lang="en-US" dirty="0"/>
              <a:t>Students’ Attitudes Towards English</a:t>
            </a:r>
          </a:p>
        </p:txBody>
      </p:sp>
      <p:sp>
        <p:nvSpPr>
          <p:cNvPr id="3" name="Content Placeholder 2">
            <a:extLst>
              <a:ext uri="{FF2B5EF4-FFF2-40B4-BE49-F238E27FC236}">
                <a16:creationId xmlns:a16="http://schemas.microsoft.com/office/drawing/2014/main" id="{DC5E3AAB-9D75-495D-9322-B6AAA2FAAF34}"/>
              </a:ext>
            </a:extLst>
          </p:cNvPr>
          <p:cNvSpPr>
            <a:spLocks noGrp="1"/>
          </p:cNvSpPr>
          <p:nvPr>
            <p:ph idx="1"/>
          </p:nvPr>
        </p:nvSpPr>
        <p:spPr/>
        <p:txBody>
          <a:bodyPr>
            <a:normAutofit fontScale="92500" lnSpcReduction="10000"/>
          </a:bodyPr>
          <a:lstStyle/>
          <a:p>
            <a:r>
              <a:rPr lang="en-US" dirty="0"/>
              <a:t>A deaf student’s attitude towards learning English is often complicated by several factors: their difficulty with acquiring the language combined with the prestige of English in greater society can lead to internal conflict. </a:t>
            </a:r>
          </a:p>
          <a:p>
            <a:r>
              <a:rPr lang="en-US" dirty="0"/>
              <a:t>The fact that the language they are most likely to have fluency in (ASL) is a minority language and is less valued in educational contexts is also difficult. </a:t>
            </a:r>
          </a:p>
          <a:p>
            <a:r>
              <a:rPr lang="en-US" dirty="0"/>
              <a:t>Since ASL was once so devalued by mainstream academia, it has affected the way that deaf students perceive themselves as learners. Bicultural elements must be incorporated into their curriculum for deaf students to perceive themselves as fully competent learners. </a:t>
            </a:r>
          </a:p>
        </p:txBody>
      </p:sp>
    </p:spTree>
    <p:extLst>
      <p:ext uri="{BB962C8B-B14F-4D97-AF65-F5344CB8AC3E}">
        <p14:creationId xmlns:p14="http://schemas.microsoft.com/office/powerpoint/2010/main" val="3428318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EC8CA-7BEC-43BD-B744-8349D79BF859}"/>
              </a:ext>
            </a:extLst>
          </p:cNvPr>
          <p:cNvSpPr>
            <a:spLocks noGrp="1"/>
          </p:cNvSpPr>
          <p:nvPr>
            <p:ph type="title"/>
          </p:nvPr>
        </p:nvSpPr>
        <p:spPr/>
        <p:txBody>
          <a:bodyPr/>
          <a:lstStyle/>
          <a:p>
            <a:r>
              <a:rPr lang="en-US" dirty="0"/>
              <a:t>Differing Attitudes</a:t>
            </a:r>
          </a:p>
        </p:txBody>
      </p:sp>
      <p:sp>
        <p:nvSpPr>
          <p:cNvPr id="3" name="Content Placeholder 2">
            <a:extLst>
              <a:ext uri="{FF2B5EF4-FFF2-40B4-BE49-F238E27FC236}">
                <a16:creationId xmlns:a16="http://schemas.microsoft.com/office/drawing/2014/main" id="{5DCA5C3B-2EFD-4BA0-A69B-6465F06D1D0E}"/>
              </a:ext>
            </a:extLst>
          </p:cNvPr>
          <p:cNvSpPr>
            <a:spLocks noGrp="1"/>
          </p:cNvSpPr>
          <p:nvPr>
            <p:ph idx="1"/>
          </p:nvPr>
        </p:nvSpPr>
        <p:spPr/>
        <p:txBody>
          <a:bodyPr>
            <a:normAutofit fontScale="92500"/>
          </a:bodyPr>
          <a:lstStyle/>
          <a:p>
            <a:r>
              <a:rPr lang="en-US" dirty="0"/>
              <a:t>Since students are coming into an English classroom with a variety of views about ASL and English, teachers should be prepared for a mix of opinions among their deaf students, and even conflicting opinions within an individual. </a:t>
            </a:r>
          </a:p>
          <a:p>
            <a:r>
              <a:rPr lang="en-US" dirty="0"/>
              <a:t>“One cannot assume that deaf students have been exposed to ASL or predict with any certainty what their language attitudes will be. One can predict, however, that English is likely to have been an issue for them for most of their lives.” </a:t>
            </a:r>
          </a:p>
          <a:p>
            <a:r>
              <a:rPr lang="en-US" dirty="0"/>
              <a:t>Because of this, teachers must also be aware of their own biases, and how they present the learning of English to their students.</a:t>
            </a:r>
          </a:p>
          <a:p>
            <a:endParaRPr lang="en-US" dirty="0"/>
          </a:p>
        </p:txBody>
      </p:sp>
    </p:spTree>
    <p:extLst>
      <p:ext uri="{BB962C8B-B14F-4D97-AF65-F5344CB8AC3E}">
        <p14:creationId xmlns:p14="http://schemas.microsoft.com/office/powerpoint/2010/main" val="2547059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CDAAE-B01F-4D9F-B278-6F25E12C8522}"/>
              </a:ext>
            </a:extLst>
          </p:cNvPr>
          <p:cNvSpPr>
            <a:spLocks noGrp="1"/>
          </p:cNvSpPr>
          <p:nvPr>
            <p:ph type="title"/>
          </p:nvPr>
        </p:nvSpPr>
        <p:spPr/>
        <p:txBody>
          <a:bodyPr/>
          <a:lstStyle/>
          <a:p>
            <a:r>
              <a:rPr lang="en-US" dirty="0"/>
              <a:t>Complications</a:t>
            </a:r>
          </a:p>
        </p:txBody>
      </p:sp>
      <p:sp>
        <p:nvSpPr>
          <p:cNvPr id="3" name="Content Placeholder 2">
            <a:extLst>
              <a:ext uri="{FF2B5EF4-FFF2-40B4-BE49-F238E27FC236}">
                <a16:creationId xmlns:a16="http://schemas.microsoft.com/office/drawing/2014/main" id="{F86FC86A-7D8A-4B7B-BF98-4FFA7B7ACB12}"/>
              </a:ext>
            </a:extLst>
          </p:cNvPr>
          <p:cNvSpPr>
            <a:spLocks noGrp="1"/>
          </p:cNvSpPr>
          <p:nvPr>
            <p:ph idx="1"/>
          </p:nvPr>
        </p:nvSpPr>
        <p:spPr/>
        <p:txBody>
          <a:bodyPr>
            <a:normAutofit fontScale="92500" lnSpcReduction="10000"/>
          </a:bodyPr>
          <a:lstStyle/>
          <a:p>
            <a:r>
              <a:rPr lang="en-US" dirty="0"/>
              <a:t>Language acquisition in children with severe hearing loss is complicated because in most cases, they simply cannot perceive the majority of spoken linguistic data, and it therefore cannot apply that input into their concept of grammar and convert it into comprehensible output.</a:t>
            </a:r>
          </a:p>
          <a:p>
            <a:r>
              <a:rPr lang="en-US" dirty="0"/>
              <a:t>Unlike students who have fluency in another spoken language before attempting to learn English, Deaf ASL users cannot initially be taught the grammar of English, because they do not have the vocabulary to talk about its use.</a:t>
            </a:r>
          </a:p>
          <a:p>
            <a:r>
              <a:rPr lang="en-US" dirty="0"/>
              <a:t>Metalinguistic skills must first be developed in ASL, then similarities and differences noted in the second language (English).</a:t>
            </a:r>
          </a:p>
        </p:txBody>
      </p:sp>
    </p:spTree>
    <p:extLst>
      <p:ext uri="{BB962C8B-B14F-4D97-AF65-F5344CB8AC3E}">
        <p14:creationId xmlns:p14="http://schemas.microsoft.com/office/powerpoint/2010/main" val="3967777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2B7F-F3CF-476D-BCB1-20820BCE3589}"/>
              </a:ext>
            </a:extLst>
          </p:cNvPr>
          <p:cNvSpPr>
            <a:spLocks noGrp="1"/>
          </p:cNvSpPr>
          <p:nvPr>
            <p:ph type="title"/>
          </p:nvPr>
        </p:nvSpPr>
        <p:spPr/>
        <p:txBody>
          <a:bodyPr/>
          <a:lstStyle/>
          <a:p>
            <a:r>
              <a:rPr lang="en-US" dirty="0"/>
              <a:t>Bilingual-Bicultural </a:t>
            </a:r>
          </a:p>
        </p:txBody>
      </p:sp>
      <p:sp>
        <p:nvSpPr>
          <p:cNvPr id="3" name="Content Placeholder 2">
            <a:extLst>
              <a:ext uri="{FF2B5EF4-FFF2-40B4-BE49-F238E27FC236}">
                <a16:creationId xmlns:a16="http://schemas.microsoft.com/office/drawing/2014/main" id="{AFD32D24-7F1C-45DE-BA8F-455316BFEA44}"/>
              </a:ext>
            </a:extLst>
          </p:cNvPr>
          <p:cNvSpPr>
            <a:spLocks noGrp="1"/>
          </p:cNvSpPr>
          <p:nvPr>
            <p:ph idx="1"/>
          </p:nvPr>
        </p:nvSpPr>
        <p:spPr/>
        <p:txBody>
          <a:bodyPr/>
          <a:lstStyle/>
          <a:p>
            <a:r>
              <a:rPr lang="en-US" dirty="0"/>
              <a:t>E. </a:t>
            </a:r>
            <a:r>
              <a:rPr lang="en-US" dirty="0" err="1"/>
              <a:t>Drasgow</a:t>
            </a:r>
            <a:r>
              <a:rPr lang="en-US" dirty="0"/>
              <a:t> asserts that “exposure to an artificial language […] results in an impoverished, idiosyncratic, or incomplete language system.” </a:t>
            </a:r>
          </a:p>
          <a:p>
            <a:r>
              <a:rPr lang="en-US" dirty="0"/>
              <a:t>Many deaf educators feel similarly and have begun to advocate for a bilingual/bicultural approach to teaching- where ASL is taught as the first or native language, and English as a second language.</a:t>
            </a:r>
          </a:p>
          <a:p>
            <a:r>
              <a:rPr lang="en-US" dirty="0"/>
              <a:t>This stance is strengthened by the fact that studies show deaf children who are exposed to ASL at an early age acquire it in the same way that hearing children acquire spoken language. </a:t>
            </a:r>
          </a:p>
        </p:txBody>
      </p:sp>
    </p:spTree>
    <p:extLst>
      <p:ext uri="{BB962C8B-B14F-4D97-AF65-F5344CB8AC3E}">
        <p14:creationId xmlns:p14="http://schemas.microsoft.com/office/powerpoint/2010/main" val="1515468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39930-4C5D-4E1F-8FD5-36D245D434B7}"/>
              </a:ext>
            </a:extLst>
          </p:cNvPr>
          <p:cNvSpPr>
            <a:spLocks noGrp="1"/>
          </p:cNvSpPr>
          <p:nvPr>
            <p:ph type="title"/>
          </p:nvPr>
        </p:nvSpPr>
        <p:spPr>
          <a:xfrm>
            <a:off x="1295402" y="982132"/>
            <a:ext cx="9601195" cy="1303867"/>
          </a:xfrm>
        </p:spPr>
        <p:txBody>
          <a:bodyPr/>
          <a:lstStyle/>
          <a:p>
            <a:r>
              <a:rPr lang="en-US" dirty="0"/>
              <a:t>Deaf Child, Hearing Parent</a:t>
            </a:r>
          </a:p>
        </p:txBody>
      </p:sp>
      <p:sp>
        <p:nvSpPr>
          <p:cNvPr id="3" name="Content Placeholder 2">
            <a:extLst>
              <a:ext uri="{FF2B5EF4-FFF2-40B4-BE49-F238E27FC236}">
                <a16:creationId xmlns:a16="http://schemas.microsoft.com/office/drawing/2014/main" id="{2F64727A-8ADB-4086-8BB6-00B7EBA9EC38}"/>
              </a:ext>
            </a:extLst>
          </p:cNvPr>
          <p:cNvSpPr>
            <a:spLocks noGrp="1"/>
          </p:cNvSpPr>
          <p:nvPr>
            <p:ph idx="1"/>
          </p:nvPr>
        </p:nvSpPr>
        <p:spPr/>
        <p:txBody>
          <a:bodyPr>
            <a:normAutofit fontScale="92500" lnSpcReduction="20000"/>
          </a:bodyPr>
          <a:lstStyle/>
          <a:p>
            <a:r>
              <a:rPr lang="en-US" dirty="0"/>
              <a:t>Roughly 95% of deaf children are born to hearing parents. This means that many children are theoretically exposed to English, but because so much of spoken English is inaccessible to a deaf/HoH child, it does not actually function as a mother tongue. </a:t>
            </a:r>
          </a:p>
          <a:p>
            <a:r>
              <a:rPr lang="en-US" dirty="0"/>
              <a:t>This means that hearing parents are often scared about what impact being deaf will have on their child’s future. It is important that these parents are exposed to successful adult Deaf role models to allay their fears. </a:t>
            </a:r>
          </a:p>
          <a:p>
            <a:r>
              <a:rPr lang="en-US" dirty="0"/>
              <a:t>Ideally, with exposure to the Deaf community, parents will understand that ASL does not interfere with English acquisition, and that ASL provides another avenue of communication between them and their children. </a:t>
            </a:r>
          </a:p>
        </p:txBody>
      </p:sp>
    </p:spTree>
    <p:extLst>
      <p:ext uri="{BB962C8B-B14F-4D97-AF65-F5344CB8AC3E}">
        <p14:creationId xmlns:p14="http://schemas.microsoft.com/office/powerpoint/2010/main" val="1184195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D64C-B8EF-4E2C-ADCB-E5BA3056AB99}"/>
              </a:ext>
            </a:extLst>
          </p:cNvPr>
          <p:cNvSpPr>
            <a:spLocks noGrp="1"/>
          </p:cNvSpPr>
          <p:nvPr>
            <p:ph type="title"/>
          </p:nvPr>
        </p:nvSpPr>
        <p:spPr/>
        <p:txBody>
          <a:bodyPr/>
          <a:lstStyle/>
          <a:p>
            <a:r>
              <a:rPr lang="en-US" dirty="0"/>
              <a:t>The Way Forward</a:t>
            </a:r>
          </a:p>
        </p:txBody>
      </p:sp>
      <p:sp>
        <p:nvSpPr>
          <p:cNvPr id="3" name="Content Placeholder 2">
            <a:extLst>
              <a:ext uri="{FF2B5EF4-FFF2-40B4-BE49-F238E27FC236}">
                <a16:creationId xmlns:a16="http://schemas.microsoft.com/office/drawing/2014/main" id="{608CA7EB-2937-401D-A771-27A0EC687A46}"/>
              </a:ext>
            </a:extLst>
          </p:cNvPr>
          <p:cNvSpPr>
            <a:spLocks noGrp="1"/>
          </p:cNvSpPr>
          <p:nvPr>
            <p:ph idx="1"/>
          </p:nvPr>
        </p:nvSpPr>
        <p:spPr/>
        <p:txBody>
          <a:bodyPr/>
          <a:lstStyle/>
          <a:p>
            <a:r>
              <a:rPr lang="en-US" dirty="0"/>
              <a:t>While experts remain unconvinced about the effectiveness of bilingual/bicultural models, they generally agree that there must be parental acceptance and involvement, administrative support, and more Deaf adults involved in every level; from role models in the classroom to being part of administrative and educational policy decisions. </a:t>
            </a:r>
          </a:p>
          <a:p>
            <a:r>
              <a:rPr lang="en-US" dirty="0"/>
              <a:t>Deaf adults are the product of the deaf education system, and as such their input is incredibly valuable in determining the success of future generations of deaf students. </a:t>
            </a:r>
          </a:p>
        </p:txBody>
      </p:sp>
    </p:spTree>
    <p:extLst>
      <p:ext uri="{BB962C8B-B14F-4D97-AF65-F5344CB8AC3E}">
        <p14:creationId xmlns:p14="http://schemas.microsoft.com/office/powerpoint/2010/main" val="1329123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E5008-058F-470B-899B-78E7EC53A4D0}"/>
              </a:ext>
            </a:extLst>
          </p:cNvPr>
          <p:cNvSpPr>
            <a:spLocks noGrp="1"/>
          </p:cNvSpPr>
          <p:nvPr>
            <p:ph type="title"/>
          </p:nvPr>
        </p:nvSpPr>
        <p:spPr/>
        <p:txBody>
          <a:bodyPr/>
          <a:lstStyle/>
          <a:p>
            <a:r>
              <a:rPr lang="en-US" dirty="0"/>
              <a:t>Is Deafness a Disability? </a:t>
            </a:r>
          </a:p>
        </p:txBody>
      </p:sp>
      <p:sp>
        <p:nvSpPr>
          <p:cNvPr id="3" name="Content Placeholder 2">
            <a:extLst>
              <a:ext uri="{FF2B5EF4-FFF2-40B4-BE49-F238E27FC236}">
                <a16:creationId xmlns:a16="http://schemas.microsoft.com/office/drawing/2014/main" id="{51AA0A5D-50A3-4CEA-9109-2FED24BA7951}"/>
              </a:ext>
            </a:extLst>
          </p:cNvPr>
          <p:cNvSpPr>
            <a:spLocks noGrp="1"/>
          </p:cNvSpPr>
          <p:nvPr>
            <p:ph idx="1"/>
          </p:nvPr>
        </p:nvSpPr>
        <p:spPr/>
        <p:txBody>
          <a:bodyPr>
            <a:normAutofit lnSpcReduction="10000"/>
          </a:bodyPr>
          <a:lstStyle/>
          <a:p>
            <a:r>
              <a:rPr lang="en-US" dirty="0"/>
              <a:t>As of 2013 hearing loss affects about 1.1 billion people to some degree.</a:t>
            </a:r>
          </a:p>
          <a:p>
            <a:r>
              <a:rPr lang="en-US" dirty="0"/>
              <a:t>Traditionally, deafness has been treated as an impairment or disability. </a:t>
            </a:r>
          </a:p>
          <a:p>
            <a:r>
              <a:rPr lang="en-US" dirty="0"/>
              <a:t>However, those belonging to the Deaf community often do not consider themselves disabled. </a:t>
            </a:r>
          </a:p>
          <a:p>
            <a:r>
              <a:rPr lang="en-US" dirty="0"/>
              <a:t>They instead consider themselves as part of a social and linguistic community. </a:t>
            </a:r>
          </a:p>
          <a:p>
            <a:r>
              <a:rPr lang="en-US" dirty="0"/>
              <a:t>This community is known in ASL as “Deaf-World.”</a:t>
            </a:r>
          </a:p>
          <a:p>
            <a:endParaRPr lang="en-US" dirty="0"/>
          </a:p>
          <a:p>
            <a:endParaRPr lang="en-US" dirty="0"/>
          </a:p>
        </p:txBody>
      </p:sp>
    </p:spTree>
    <p:extLst>
      <p:ext uri="{BB962C8B-B14F-4D97-AF65-F5344CB8AC3E}">
        <p14:creationId xmlns:p14="http://schemas.microsoft.com/office/powerpoint/2010/main" val="414143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744D2-0714-4246-BB13-AD1D6780FDB3}"/>
              </a:ext>
            </a:extLst>
          </p:cNvPr>
          <p:cNvSpPr>
            <a:spLocks noGrp="1"/>
          </p:cNvSpPr>
          <p:nvPr>
            <p:ph type="title"/>
          </p:nvPr>
        </p:nvSpPr>
        <p:spPr/>
        <p:txBody>
          <a:bodyPr/>
          <a:lstStyle/>
          <a:p>
            <a:r>
              <a:rPr lang="en-US" dirty="0"/>
              <a:t>Accepting Deaf Culture</a:t>
            </a:r>
          </a:p>
        </p:txBody>
      </p:sp>
      <p:sp>
        <p:nvSpPr>
          <p:cNvPr id="3" name="Content Placeholder 2">
            <a:extLst>
              <a:ext uri="{FF2B5EF4-FFF2-40B4-BE49-F238E27FC236}">
                <a16:creationId xmlns:a16="http://schemas.microsoft.com/office/drawing/2014/main" id="{AB9881B1-0AD5-4D42-BF7C-EAF9DC6EA132}"/>
              </a:ext>
            </a:extLst>
          </p:cNvPr>
          <p:cNvSpPr>
            <a:spLocks noGrp="1"/>
          </p:cNvSpPr>
          <p:nvPr>
            <p:ph idx="1"/>
          </p:nvPr>
        </p:nvSpPr>
        <p:spPr/>
        <p:txBody>
          <a:bodyPr/>
          <a:lstStyle/>
          <a:p>
            <a:r>
              <a:rPr lang="en-US" dirty="0"/>
              <a:t>Part of the work that needs to be done is at a cultural level, with the Deaf community being recognized not as “a loosely knit group of </a:t>
            </a:r>
            <a:r>
              <a:rPr lang="en-US" dirty="0" err="1"/>
              <a:t>audiologically</a:t>
            </a:r>
            <a:r>
              <a:rPr lang="en-US" dirty="0"/>
              <a:t> impaired individuals” but as “a linguistic and cultural minority whose complex history, language, and literature warrant sustained recognition.” </a:t>
            </a:r>
          </a:p>
          <a:p>
            <a:r>
              <a:rPr lang="en-US" dirty="0"/>
              <a:t>As teachers, we can do this by including Deaf culture in our multicultural classrooms, and changing our language surrounding deaf students from the pathological to the practical.</a:t>
            </a:r>
          </a:p>
          <a:p>
            <a:endParaRPr lang="en-US" dirty="0"/>
          </a:p>
        </p:txBody>
      </p:sp>
    </p:spTree>
    <p:extLst>
      <p:ext uri="{BB962C8B-B14F-4D97-AF65-F5344CB8AC3E}">
        <p14:creationId xmlns:p14="http://schemas.microsoft.com/office/powerpoint/2010/main" val="1020195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A8572-BDEC-46FA-BFF0-F070F2A9C474}"/>
              </a:ext>
            </a:extLst>
          </p:cNvPr>
          <p:cNvSpPr>
            <a:spLocks noGrp="1"/>
          </p:cNvSpPr>
          <p:nvPr>
            <p:ph type="title"/>
          </p:nvPr>
        </p:nvSpPr>
        <p:spPr/>
        <p:txBody>
          <a:bodyPr/>
          <a:lstStyle/>
          <a:p>
            <a:r>
              <a:rPr lang="en-US" dirty="0"/>
              <a:t>Redefining Deaf Education</a:t>
            </a:r>
          </a:p>
        </p:txBody>
      </p:sp>
      <p:sp>
        <p:nvSpPr>
          <p:cNvPr id="3" name="Content Placeholder 2">
            <a:extLst>
              <a:ext uri="{FF2B5EF4-FFF2-40B4-BE49-F238E27FC236}">
                <a16:creationId xmlns:a16="http://schemas.microsoft.com/office/drawing/2014/main" id="{6A2AA51E-1167-4F68-9638-88AD5A1608F0}"/>
              </a:ext>
            </a:extLst>
          </p:cNvPr>
          <p:cNvSpPr>
            <a:spLocks noGrp="1"/>
          </p:cNvSpPr>
          <p:nvPr>
            <p:ph idx="1"/>
          </p:nvPr>
        </p:nvSpPr>
        <p:spPr/>
        <p:txBody>
          <a:bodyPr/>
          <a:lstStyle/>
          <a:p>
            <a:r>
              <a:rPr lang="en-US" dirty="0"/>
              <a:t>Deaf education professionals and parents of deaf and hard of hearing students are often frustrated, believing that their students are under-prepared and undereducated compared to their hearing peers. </a:t>
            </a:r>
          </a:p>
          <a:p>
            <a:r>
              <a:rPr lang="en-US" dirty="0"/>
              <a:t>Humphries and Allen propose a new approach: moving away from the “special education” school of thought that assumes deaf and hard of hearing children are deficient or developmentally delayed. Instead, understand that deaf/HoH children are emergent language learners that require environments similar to other ELLs.</a:t>
            </a:r>
          </a:p>
        </p:txBody>
      </p:sp>
    </p:spTree>
    <p:extLst>
      <p:ext uri="{BB962C8B-B14F-4D97-AF65-F5344CB8AC3E}">
        <p14:creationId xmlns:p14="http://schemas.microsoft.com/office/powerpoint/2010/main" val="1626155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8E35-5A0D-4500-BC89-2030704A47A6}"/>
              </a:ext>
            </a:extLst>
          </p:cNvPr>
          <p:cNvSpPr>
            <a:spLocks noGrp="1"/>
          </p:cNvSpPr>
          <p:nvPr>
            <p:ph type="title"/>
          </p:nvPr>
        </p:nvSpPr>
        <p:spPr/>
        <p:txBody>
          <a:bodyPr/>
          <a:lstStyle/>
          <a:p>
            <a:r>
              <a:rPr lang="en-US" dirty="0"/>
              <a:t>Integrating TESOL and ASL</a:t>
            </a:r>
          </a:p>
        </p:txBody>
      </p:sp>
      <p:sp>
        <p:nvSpPr>
          <p:cNvPr id="3" name="Content Placeholder 2">
            <a:extLst>
              <a:ext uri="{FF2B5EF4-FFF2-40B4-BE49-F238E27FC236}">
                <a16:creationId xmlns:a16="http://schemas.microsoft.com/office/drawing/2014/main" id="{B4FDAB3B-F316-4E04-8150-9B9672432F38}"/>
              </a:ext>
            </a:extLst>
          </p:cNvPr>
          <p:cNvSpPr>
            <a:spLocks noGrp="1"/>
          </p:cNvSpPr>
          <p:nvPr>
            <p:ph idx="1"/>
          </p:nvPr>
        </p:nvSpPr>
        <p:spPr/>
        <p:txBody>
          <a:bodyPr>
            <a:normAutofit lnSpcReduction="10000"/>
          </a:bodyPr>
          <a:lstStyle/>
          <a:p>
            <a:r>
              <a:rPr lang="en-US" dirty="0"/>
              <a:t>As TESOL teachers who might work with deaf and hard of hearing students, we must recognize and utilize the rich linguistic and cultural resources they already have, using them as building blocks for English language literacy. </a:t>
            </a:r>
          </a:p>
          <a:p>
            <a:r>
              <a:rPr lang="en-US" dirty="0"/>
              <a:t>An example of English being aided by ASL: Fingerspelling, an important component in literacy development for deaf and hard of hearing children. Like a hearing child sounding out the words, it serves as a tool to decode English words, and can also be used as a placeholder until more context is given to identify the word. </a:t>
            </a:r>
          </a:p>
        </p:txBody>
      </p:sp>
    </p:spTree>
    <p:extLst>
      <p:ext uri="{BB962C8B-B14F-4D97-AF65-F5344CB8AC3E}">
        <p14:creationId xmlns:p14="http://schemas.microsoft.com/office/powerpoint/2010/main" val="2371133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B2DF3-8018-4A07-84C2-13A41FAA8301}"/>
              </a:ext>
            </a:extLst>
          </p:cNvPr>
          <p:cNvSpPr>
            <a:spLocks noGrp="1"/>
          </p:cNvSpPr>
          <p:nvPr>
            <p:ph type="title"/>
          </p:nvPr>
        </p:nvSpPr>
        <p:spPr/>
        <p:txBody>
          <a:bodyPr/>
          <a:lstStyle/>
          <a:p>
            <a:r>
              <a:rPr lang="en-US" dirty="0"/>
              <a:t>Successfully Bilingual: CODA</a:t>
            </a:r>
          </a:p>
        </p:txBody>
      </p:sp>
      <p:sp>
        <p:nvSpPr>
          <p:cNvPr id="3" name="Content Placeholder 2">
            <a:extLst>
              <a:ext uri="{FF2B5EF4-FFF2-40B4-BE49-F238E27FC236}">
                <a16:creationId xmlns:a16="http://schemas.microsoft.com/office/drawing/2014/main" id="{BB369628-0866-4518-B788-30FE11FA4ABC}"/>
              </a:ext>
            </a:extLst>
          </p:cNvPr>
          <p:cNvSpPr>
            <a:spLocks noGrp="1"/>
          </p:cNvSpPr>
          <p:nvPr>
            <p:ph idx="1"/>
          </p:nvPr>
        </p:nvSpPr>
        <p:spPr/>
        <p:txBody>
          <a:bodyPr/>
          <a:lstStyle/>
          <a:p>
            <a:r>
              <a:rPr lang="en-US" dirty="0"/>
              <a:t>Deaf children of Deaf families, and hearing children of Deaf adults (referred to as “Child of Deaf Adult” or CODA) that use ASL in the home tend to be more successful at reading and writing. These families produce functionally bilingual children in ASL and English. </a:t>
            </a:r>
          </a:p>
          <a:p>
            <a:endParaRPr lang="en-US" dirty="0"/>
          </a:p>
        </p:txBody>
      </p:sp>
    </p:spTree>
    <p:extLst>
      <p:ext uri="{BB962C8B-B14F-4D97-AF65-F5344CB8AC3E}">
        <p14:creationId xmlns:p14="http://schemas.microsoft.com/office/powerpoint/2010/main" val="2800671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30B12-D757-4E07-AB0A-B87BEFDB8FDC}"/>
              </a:ext>
            </a:extLst>
          </p:cNvPr>
          <p:cNvSpPr>
            <a:spLocks noGrp="1"/>
          </p:cNvSpPr>
          <p:nvPr>
            <p:ph type="title"/>
          </p:nvPr>
        </p:nvSpPr>
        <p:spPr/>
        <p:txBody>
          <a:bodyPr/>
          <a:lstStyle/>
          <a:p>
            <a:r>
              <a:rPr lang="en-US" dirty="0"/>
              <a:t>Scientific Advances</a:t>
            </a:r>
          </a:p>
        </p:txBody>
      </p:sp>
      <p:sp>
        <p:nvSpPr>
          <p:cNvPr id="3" name="Content Placeholder 2">
            <a:extLst>
              <a:ext uri="{FF2B5EF4-FFF2-40B4-BE49-F238E27FC236}">
                <a16:creationId xmlns:a16="http://schemas.microsoft.com/office/drawing/2014/main" id="{1B107DB8-6563-45D8-90A3-2A8CD03F4B9A}"/>
              </a:ext>
            </a:extLst>
          </p:cNvPr>
          <p:cNvSpPr>
            <a:spLocks noGrp="1"/>
          </p:cNvSpPr>
          <p:nvPr>
            <p:ph idx="1"/>
          </p:nvPr>
        </p:nvSpPr>
        <p:spPr/>
        <p:txBody>
          <a:bodyPr>
            <a:normAutofit lnSpcReduction="10000"/>
          </a:bodyPr>
          <a:lstStyle/>
          <a:p>
            <a:r>
              <a:rPr lang="en-US" dirty="0"/>
              <a:t>We are now identifying hearing loss at an earlier age than ever before. Prior to the 21</a:t>
            </a:r>
            <a:r>
              <a:rPr lang="en-US" baseline="30000" dirty="0"/>
              <a:t>st</a:t>
            </a:r>
            <a:r>
              <a:rPr lang="en-US" dirty="0"/>
              <a:t> century, children were often not discovered to be deaf or hard of hearing until parents realized their child wasn’t learning to talk, around age two or three. </a:t>
            </a:r>
          </a:p>
          <a:p>
            <a:r>
              <a:rPr lang="en-US" dirty="0"/>
              <a:t>Advances in technology and Early Detection and Hearing Intervention (EHDI) programs mean that deaf children are being diagnosed younger than ever. This is good news for their linguistic development- the sooner they are given linguistic input that they can process (e.g. ASL) the higher their chance of academic success. </a:t>
            </a:r>
          </a:p>
        </p:txBody>
      </p:sp>
    </p:spTree>
    <p:extLst>
      <p:ext uri="{BB962C8B-B14F-4D97-AF65-F5344CB8AC3E}">
        <p14:creationId xmlns:p14="http://schemas.microsoft.com/office/powerpoint/2010/main" val="1463978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49CCF-921E-47E9-A4EB-FF0EC75DE855}"/>
              </a:ext>
            </a:extLst>
          </p:cNvPr>
          <p:cNvSpPr>
            <a:spLocks noGrp="1"/>
          </p:cNvSpPr>
          <p:nvPr>
            <p:ph type="title"/>
          </p:nvPr>
        </p:nvSpPr>
        <p:spPr/>
        <p:txBody>
          <a:bodyPr/>
          <a:lstStyle/>
          <a:p>
            <a:r>
              <a:rPr lang="en-US" dirty="0"/>
              <a:t>Our Goal</a:t>
            </a:r>
          </a:p>
        </p:txBody>
      </p:sp>
      <p:sp>
        <p:nvSpPr>
          <p:cNvPr id="3" name="Content Placeholder 2">
            <a:extLst>
              <a:ext uri="{FF2B5EF4-FFF2-40B4-BE49-F238E27FC236}">
                <a16:creationId xmlns:a16="http://schemas.microsoft.com/office/drawing/2014/main" id="{053A440F-AE15-4146-B730-E6AC4F816CEC}"/>
              </a:ext>
            </a:extLst>
          </p:cNvPr>
          <p:cNvSpPr>
            <a:spLocks noGrp="1"/>
          </p:cNvSpPr>
          <p:nvPr>
            <p:ph idx="1"/>
          </p:nvPr>
        </p:nvSpPr>
        <p:spPr/>
        <p:txBody>
          <a:bodyPr/>
          <a:lstStyle/>
          <a:p>
            <a:r>
              <a:rPr lang="en-US"/>
              <a:t>As TESOL </a:t>
            </a:r>
            <a:r>
              <a:rPr lang="en-US" dirty="0"/>
              <a:t>teachers, we can aid deaf educators in creating bilingual classrooms, drawing on our experiences and research-based practices. </a:t>
            </a:r>
          </a:p>
          <a:p>
            <a:r>
              <a:rPr lang="en-US" dirty="0"/>
              <a:t>Working with deaf educators, we can modify successful practices used with hearing ELLs to better serve all deaf and hard of hearing students, allowing them to gain fluency in written English.</a:t>
            </a:r>
          </a:p>
          <a:p>
            <a:endParaRPr lang="en-US" dirty="0"/>
          </a:p>
        </p:txBody>
      </p:sp>
    </p:spTree>
    <p:extLst>
      <p:ext uri="{BB962C8B-B14F-4D97-AF65-F5344CB8AC3E}">
        <p14:creationId xmlns:p14="http://schemas.microsoft.com/office/powerpoint/2010/main" val="3906211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3" name="Picture 22">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4" name="Rectangle 23">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6" name="Picture 25">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8" name="Straight Connector 27">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30" name="Rectangle 29">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A82E9988-18F2-40F5-93E3-7DA681162491}"/>
              </a:ext>
            </a:extLst>
          </p:cNvPr>
          <p:cNvSpPr>
            <a:spLocks noGrp="1"/>
          </p:cNvSpPr>
          <p:nvPr>
            <p:ph type="title"/>
          </p:nvPr>
        </p:nvSpPr>
        <p:spPr>
          <a:xfrm>
            <a:off x="6094412" y="982132"/>
            <a:ext cx="4802185" cy="1303867"/>
          </a:xfrm>
        </p:spPr>
        <p:txBody>
          <a:bodyPr vert="horz" lIns="91440" tIns="45720" rIns="91440" bIns="45720" rtlCol="0" anchor="ctr">
            <a:normAutofit/>
          </a:bodyPr>
          <a:lstStyle/>
          <a:p>
            <a:r>
              <a:rPr lang="en-US" sz="4400" kern="1200" cap="none" dirty="0">
                <a:ln w="3175" cmpd="sng">
                  <a:noFill/>
                </a:ln>
                <a:solidFill>
                  <a:schemeClr val="tx1">
                    <a:lumMod val="85000"/>
                    <a:lumOff val="15000"/>
                  </a:schemeClr>
                </a:solidFill>
                <a:effectLst/>
                <a:latin typeface="+mj-lt"/>
                <a:ea typeface="+mj-ea"/>
                <a:cs typeface="+mj-cs"/>
              </a:rPr>
              <a:t>Deaf-World</a:t>
            </a:r>
          </a:p>
        </p:txBody>
      </p:sp>
      <p:sp>
        <p:nvSpPr>
          <p:cNvPr id="38" name="Rectangle 37">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cake, blue, birthday, food&#10;&#10;Description automatically generated">
            <a:extLst>
              <a:ext uri="{FF2B5EF4-FFF2-40B4-BE49-F238E27FC236}">
                <a16:creationId xmlns:a16="http://schemas.microsoft.com/office/drawing/2014/main" id="{15FA0B87-D796-49B5-8538-FE795EA56C77}"/>
              </a:ext>
            </a:extLst>
          </p:cNvPr>
          <p:cNvPicPr>
            <a:picLocks noGrp="1" noChangeAspect="1"/>
          </p:cNvPicPr>
          <p:nvPr>
            <p:ph sz="half" idx="2"/>
          </p:nvPr>
        </p:nvPicPr>
        <p:blipFill rotWithShape="1">
          <a:blip r:embed="rId5"/>
          <a:srcRect l="5694" r="571" b="2"/>
          <a:stretch/>
        </p:blipFill>
        <p:spPr>
          <a:xfrm>
            <a:off x="1412683" y="1410208"/>
            <a:ext cx="3876801" cy="3858780"/>
          </a:xfrm>
          <a:prstGeom prst="rect">
            <a:avLst/>
          </a:prstGeom>
        </p:spPr>
      </p:pic>
      <p:cxnSp>
        <p:nvCxnSpPr>
          <p:cNvPr id="40" name="Straight Connector 39">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47A05FD7-571B-4E7F-A464-320D09C81D9F}"/>
              </a:ext>
            </a:extLst>
          </p:cNvPr>
          <p:cNvSpPr>
            <a:spLocks noGrp="1"/>
          </p:cNvSpPr>
          <p:nvPr>
            <p:ph sz="half" idx="1"/>
          </p:nvPr>
        </p:nvSpPr>
        <p:spPr>
          <a:xfrm>
            <a:off x="6094412" y="2556932"/>
            <a:ext cx="4802184" cy="3318936"/>
          </a:xfrm>
        </p:spPr>
        <p:txBody>
          <a:bodyPr vert="horz" lIns="91440" tIns="45720" rIns="91440" bIns="45720" rtlCol="0" anchor="t">
            <a:normAutofit/>
          </a:bodyPr>
          <a:lstStyle/>
          <a:p>
            <a:r>
              <a:rPr lang="en-US" sz="2400" kern="1200" cap="none" dirty="0">
                <a:solidFill>
                  <a:schemeClr val="tx1">
                    <a:lumMod val="85000"/>
                    <a:lumOff val="15000"/>
                  </a:schemeClr>
                </a:solidFill>
                <a:effectLst/>
                <a:latin typeface="+mn-lt"/>
                <a:ea typeface="+mn-ea"/>
                <a:cs typeface="+mn-cs"/>
              </a:rPr>
              <a:t>There are 500,000 to 1,000,000 </a:t>
            </a:r>
            <a:r>
              <a:rPr lang="en-US" dirty="0"/>
              <a:t>American Sign Language users</a:t>
            </a:r>
            <a:r>
              <a:rPr lang="en-US" sz="2400" kern="1200" cap="none" dirty="0">
                <a:solidFill>
                  <a:schemeClr val="tx1">
                    <a:lumMod val="85000"/>
                    <a:lumOff val="15000"/>
                  </a:schemeClr>
                </a:solidFill>
                <a:effectLst/>
                <a:latin typeface="+mn-lt"/>
                <a:ea typeface="+mn-ea"/>
                <a:cs typeface="+mn-cs"/>
              </a:rPr>
              <a:t> in the United States alone. </a:t>
            </a:r>
          </a:p>
          <a:p>
            <a:r>
              <a:rPr lang="en-US" sz="2400" kern="1200" cap="none" dirty="0">
                <a:solidFill>
                  <a:schemeClr val="tx1">
                    <a:lumMod val="85000"/>
                    <a:lumOff val="15000"/>
                  </a:schemeClr>
                </a:solidFill>
                <a:effectLst/>
                <a:latin typeface="+mn-lt"/>
                <a:ea typeface="+mn-ea"/>
                <a:cs typeface="+mn-cs"/>
              </a:rPr>
              <a:t>They are distinct from the 10,000,000 people nationwide with hearing loss who communicate primarily through speech. </a:t>
            </a:r>
          </a:p>
          <a:p>
            <a:endParaRPr lang="en-US" sz="2400" kern="1200" cap="none" dirty="0">
              <a:solidFill>
                <a:schemeClr val="tx1">
                  <a:lumMod val="85000"/>
                  <a:lumOff val="15000"/>
                </a:schemeClr>
              </a:solidFill>
              <a:effectLst/>
              <a:latin typeface="+mn-lt"/>
              <a:ea typeface="+mn-ea"/>
              <a:cs typeface="+mn-cs"/>
            </a:endParaRPr>
          </a:p>
          <a:p>
            <a:endParaRPr lang="en-US" sz="2400" kern="1200" cap="none" dirty="0">
              <a:solidFill>
                <a:schemeClr val="tx1">
                  <a:lumMod val="85000"/>
                  <a:lumOff val="15000"/>
                </a:schemeClr>
              </a:solidFill>
              <a:effectLst/>
              <a:latin typeface="+mn-lt"/>
              <a:ea typeface="+mn-ea"/>
              <a:cs typeface="+mn-cs"/>
            </a:endParaRPr>
          </a:p>
        </p:txBody>
      </p:sp>
    </p:spTree>
    <p:extLst>
      <p:ext uri="{BB962C8B-B14F-4D97-AF65-F5344CB8AC3E}">
        <p14:creationId xmlns:p14="http://schemas.microsoft.com/office/powerpoint/2010/main" val="286022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9" name="Picture 8">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9" name="Rectangle 9">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1" name="Rectangle 15">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8B67083-F2D2-45B7-9E6E-FD0A91C39394}"/>
              </a:ext>
            </a:extLst>
          </p:cNvPr>
          <p:cNvSpPr>
            <a:spLocks noGrp="1"/>
          </p:cNvSpPr>
          <p:nvPr>
            <p:ph type="title" idx="4294967295"/>
          </p:nvPr>
        </p:nvSpPr>
        <p:spPr>
          <a:xfrm>
            <a:off x="952108" y="954756"/>
            <a:ext cx="2730414" cy="4946003"/>
          </a:xfrm>
        </p:spPr>
        <p:txBody>
          <a:bodyPr vert="horz" lIns="91440" tIns="45720" rIns="91440" bIns="45720" rtlCol="0" anchor="ctr">
            <a:normAutofit/>
          </a:bodyPr>
          <a:lstStyle/>
          <a:p>
            <a:r>
              <a:rPr lang="en-US" sz="4400" kern="1200" cap="none">
                <a:ln w="3175" cmpd="sng">
                  <a:noFill/>
                </a:ln>
                <a:solidFill>
                  <a:srgbClr val="FFFFFF"/>
                </a:solidFill>
                <a:effectLst/>
                <a:latin typeface="+mj-lt"/>
                <a:ea typeface="+mj-ea"/>
                <a:cs typeface="+mj-cs"/>
              </a:rPr>
              <a:t>American Sign Language: History</a:t>
            </a:r>
          </a:p>
        </p:txBody>
      </p:sp>
      <p:sp>
        <p:nvSpPr>
          <p:cNvPr id="22" name="Rectangle 21">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A408C6-BEC2-4AF6-852B-127E6268D13E}"/>
              </a:ext>
            </a:extLst>
          </p:cNvPr>
          <p:cNvSpPr>
            <a:spLocks noGrp="1"/>
          </p:cNvSpPr>
          <p:nvPr>
            <p:ph sz="half" idx="4294967295"/>
          </p:nvPr>
        </p:nvSpPr>
        <p:spPr>
          <a:xfrm>
            <a:off x="5140934" y="469900"/>
            <a:ext cx="5953630" cy="5405968"/>
          </a:xfrm>
        </p:spPr>
        <p:txBody>
          <a:bodyPr vert="horz" lIns="91440" tIns="45720" rIns="91440" bIns="45720" rtlCol="0" anchor="ctr">
            <a:normAutofit/>
          </a:bodyPr>
          <a:lstStyle/>
          <a:p>
            <a:r>
              <a:rPr lang="en-US" sz="2400" kern="1200" cap="none" dirty="0">
                <a:solidFill>
                  <a:schemeClr val="tx1">
                    <a:lumMod val="85000"/>
                    <a:lumOff val="15000"/>
                  </a:schemeClr>
                </a:solidFill>
                <a:effectLst/>
                <a:latin typeface="+mn-lt"/>
                <a:ea typeface="+mn-ea"/>
                <a:cs typeface="+mn-cs"/>
              </a:rPr>
              <a:t>Historically, the deaf were isolated from one another and very few learned to communicate with others.</a:t>
            </a:r>
          </a:p>
          <a:p>
            <a:r>
              <a:rPr lang="en-US" sz="2400" kern="1200" cap="none" dirty="0">
                <a:solidFill>
                  <a:schemeClr val="tx1">
                    <a:lumMod val="85000"/>
                    <a:lumOff val="15000"/>
                  </a:schemeClr>
                </a:solidFill>
                <a:effectLst/>
                <a:latin typeface="+mn-lt"/>
                <a:ea typeface="+mn-ea"/>
                <a:cs typeface="+mn-cs"/>
              </a:rPr>
              <a:t>There was a notable exception in the case of Martha’s Vineyard, where the occurrence of deafness was twenty times the national average. An island-wide sign language was adopted to accommodate the large Deaf population.</a:t>
            </a:r>
          </a:p>
          <a:p>
            <a:r>
              <a:rPr lang="en-US" dirty="0"/>
              <a:t>Martha’s Vineyard sign language was an early contributor to what would become American Sign Language.</a:t>
            </a:r>
            <a:endParaRPr lang="en-US" sz="2400" kern="1200" cap="none" dirty="0">
              <a:solidFill>
                <a:schemeClr val="tx1">
                  <a:lumMod val="85000"/>
                  <a:lumOff val="15000"/>
                </a:schemeClr>
              </a:solidFill>
              <a:effectLst/>
              <a:latin typeface="+mn-lt"/>
              <a:ea typeface="+mn-ea"/>
              <a:cs typeface="+mn-cs"/>
            </a:endParaRPr>
          </a:p>
        </p:txBody>
      </p:sp>
    </p:spTree>
    <p:extLst>
      <p:ext uri="{BB962C8B-B14F-4D97-AF65-F5344CB8AC3E}">
        <p14:creationId xmlns:p14="http://schemas.microsoft.com/office/powerpoint/2010/main" val="2596201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E528F-89F5-4302-8CC8-D246DED68B2B}"/>
              </a:ext>
            </a:extLst>
          </p:cNvPr>
          <p:cNvSpPr>
            <a:spLocks noGrp="1"/>
          </p:cNvSpPr>
          <p:nvPr>
            <p:ph type="title"/>
          </p:nvPr>
        </p:nvSpPr>
        <p:spPr>
          <a:xfrm>
            <a:off x="804421" y="796374"/>
            <a:ext cx="10583158" cy="880027"/>
          </a:xfrm>
        </p:spPr>
        <p:txBody>
          <a:bodyPr>
            <a:normAutofit/>
          </a:bodyPr>
          <a:lstStyle/>
          <a:p>
            <a:r>
              <a:rPr lang="en-US" sz="4400">
                <a:solidFill>
                  <a:srgbClr val="FFFFFF"/>
                </a:solidFill>
              </a:rPr>
              <a:t>Gallaudet and Clerc: Fathers of ASL</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4864EE-82BB-4FC1-8F3E-741DBD9B70A1}"/>
              </a:ext>
            </a:extLst>
          </p:cNvPr>
          <p:cNvSpPr>
            <a:spLocks noGrp="1"/>
          </p:cNvSpPr>
          <p:nvPr>
            <p:ph idx="1"/>
          </p:nvPr>
        </p:nvSpPr>
        <p:spPr>
          <a:xfrm>
            <a:off x="1295401" y="2612256"/>
            <a:ext cx="9601196" cy="3263612"/>
          </a:xfrm>
        </p:spPr>
        <p:txBody>
          <a:bodyPr>
            <a:normAutofit lnSpcReduction="10000"/>
          </a:bodyPr>
          <a:lstStyle/>
          <a:p>
            <a:r>
              <a:rPr lang="en-US" sz="2400" dirty="0"/>
              <a:t>Thomas Hopkins Gallaudet was a hearing divinity student hired by the family of Alice Cogswell, a young girl who lost her hearing. </a:t>
            </a:r>
          </a:p>
          <a:p>
            <a:r>
              <a:rPr lang="en-US" dirty="0"/>
              <a:t>Gallaudet traveled to Europe to learn how other countries educated their deaf. </a:t>
            </a:r>
          </a:p>
          <a:p>
            <a:r>
              <a:rPr lang="en-US" sz="2400" dirty="0"/>
              <a:t>In France he met Lauren</a:t>
            </a:r>
            <a:r>
              <a:rPr lang="en-US" dirty="0"/>
              <a:t>t Clerc, a Deaf teacher, who agreed to come to the United States to found a school for the Deaf. </a:t>
            </a:r>
          </a:p>
          <a:p>
            <a:r>
              <a:rPr lang="en-US" sz="2400" dirty="0"/>
              <a:t>The American School for the </a:t>
            </a:r>
            <a:r>
              <a:rPr lang="en-US" dirty="0"/>
              <a:t>Deaf was founded in 1817 and was the first permanent school for the deaf on the continent. It is still in service today. </a:t>
            </a:r>
            <a:endParaRPr lang="en-US" sz="2400" dirty="0"/>
          </a:p>
        </p:txBody>
      </p:sp>
    </p:spTree>
    <p:extLst>
      <p:ext uri="{BB962C8B-B14F-4D97-AF65-F5344CB8AC3E}">
        <p14:creationId xmlns:p14="http://schemas.microsoft.com/office/powerpoint/2010/main" val="367252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54" name="Group 44">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6" name="Picture 45">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7" name="Rectangle 46">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8" name="Picture 47">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9" name="Picture 48">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60" name="Straight Connector 50">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53" name="Rectangle 52">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56" name="Picture 55">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7" name="Rectangle 56">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8" name="Picture 57">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9" name="Picture 58">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BAAF8F18-72E9-4B9A-BFF0-6EB2396B4E1A}"/>
              </a:ext>
            </a:extLst>
          </p:cNvPr>
          <p:cNvSpPr>
            <a:spLocks noGrp="1"/>
          </p:cNvSpPr>
          <p:nvPr>
            <p:ph type="title"/>
          </p:nvPr>
        </p:nvSpPr>
        <p:spPr>
          <a:xfrm>
            <a:off x="1295402" y="982132"/>
            <a:ext cx="3660056" cy="1325373"/>
          </a:xfrm>
        </p:spPr>
        <p:txBody>
          <a:bodyPr vert="horz" lIns="91440" tIns="45720" rIns="91440" bIns="45720" rtlCol="0" anchor="b">
            <a:normAutofit/>
          </a:bodyPr>
          <a:lstStyle/>
          <a:p>
            <a:r>
              <a:rPr lang="en-US" sz="2800" kern="1200" cap="none">
                <a:ln w="3175" cmpd="sng">
                  <a:noFill/>
                </a:ln>
                <a:solidFill>
                  <a:srgbClr val="262626"/>
                </a:solidFill>
                <a:effectLst/>
                <a:latin typeface="+mj-lt"/>
                <a:ea typeface="+mj-ea"/>
                <a:cs typeface="+mj-cs"/>
              </a:rPr>
              <a:t>American Sign-Language: Roots</a:t>
            </a:r>
          </a:p>
        </p:txBody>
      </p:sp>
      <p:cxnSp>
        <p:nvCxnSpPr>
          <p:cNvPr id="61" name="Straight Connector 60">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C84925C-07E8-4CD7-9F31-C4CCBF023288}"/>
              </a:ext>
            </a:extLst>
          </p:cNvPr>
          <p:cNvSpPr>
            <a:spLocks noGrp="1"/>
          </p:cNvSpPr>
          <p:nvPr>
            <p:ph type="body" sz="half" idx="2"/>
          </p:nvPr>
        </p:nvSpPr>
        <p:spPr>
          <a:xfrm>
            <a:off x="1295401" y="2493774"/>
            <a:ext cx="3660057" cy="3382094"/>
          </a:xfrm>
        </p:spPr>
        <p:txBody>
          <a:bodyPr vert="horz" lIns="91440" tIns="45720" rIns="91440" bIns="45720" rtlCol="0" anchor="t">
            <a:normAutofit/>
          </a:bodyPr>
          <a:lstStyle/>
          <a:p>
            <a:pPr>
              <a:buFont typeface="Arial"/>
              <a:buChar char="•"/>
            </a:pPr>
            <a:r>
              <a:rPr lang="en-US" sz="1600" kern="1200" cap="none" dirty="0">
                <a:solidFill>
                  <a:srgbClr val="262626"/>
                </a:solidFill>
                <a:effectLst/>
                <a:latin typeface="+mn-lt"/>
                <a:ea typeface="+mn-ea"/>
                <a:cs typeface="+mn-cs"/>
              </a:rPr>
              <a:t>American Sign Language is based on the 19</a:t>
            </a:r>
            <a:r>
              <a:rPr lang="en-US" sz="1600" kern="1200" cap="none" baseline="30000" dirty="0">
                <a:solidFill>
                  <a:srgbClr val="262626"/>
                </a:solidFill>
                <a:effectLst/>
                <a:latin typeface="+mn-lt"/>
                <a:ea typeface="+mn-ea"/>
                <a:cs typeface="+mn-cs"/>
              </a:rPr>
              <a:t>th</a:t>
            </a:r>
            <a:r>
              <a:rPr lang="en-US" sz="1600" kern="1200" cap="none" dirty="0">
                <a:solidFill>
                  <a:srgbClr val="262626"/>
                </a:solidFill>
                <a:effectLst/>
                <a:latin typeface="+mn-lt"/>
                <a:ea typeface="+mn-ea"/>
                <a:cs typeface="+mn-cs"/>
              </a:rPr>
              <a:t> century French manual alphabet, and signs from both Martha’s Vineyard and French. </a:t>
            </a:r>
          </a:p>
          <a:p>
            <a:pPr>
              <a:buFont typeface="Arial"/>
              <a:buChar char="•"/>
            </a:pPr>
            <a:r>
              <a:rPr lang="en-US" sz="1600" dirty="0">
                <a:solidFill>
                  <a:srgbClr val="262626"/>
                </a:solidFill>
              </a:rPr>
              <a:t>Gallaudet’s son went on to found Gallaudet University in 1864, the first higher-learning institution for the Deaf in the United States. </a:t>
            </a:r>
          </a:p>
          <a:p>
            <a:pPr>
              <a:buFont typeface="Arial"/>
              <a:buChar char="•"/>
            </a:pPr>
            <a:r>
              <a:rPr lang="en-US" sz="1600" dirty="0">
                <a:solidFill>
                  <a:srgbClr val="262626"/>
                </a:solidFill>
              </a:rPr>
              <a:t>American Sign Language is a natural language, with its own grammar and syntax that exists independently from English. </a:t>
            </a:r>
          </a:p>
          <a:p>
            <a:pPr>
              <a:buFont typeface="Arial"/>
              <a:buChar char="•"/>
            </a:pPr>
            <a:endParaRPr lang="en-US" sz="1600" kern="1200" cap="none" dirty="0">
              <a:solidFill>
                <a:srgbClr val="262626"/>
              </a:solidFill>
              <a:effectLst/>
              <a:latin typeface="+mn-lt"/>
              <a:ea typeface="+mn-ea"/>
              <a:cs typeface="+mn-cs"/>
            </a:endParaRPr>
          </a:p>
          <a:p>
            <a:pPr>
              <a:buFont typeface="Arial"/>
              <a:buChar char="•"/>
            </a:pPr>
            <a:endParaRPr lang="en-US" sz="1600" kern="1200" cap="none" dirty="0">
              <a:solidFill>
                <a:srgbClr val="262626"/>
              </a:solidFill>
              <a:effectLst/>
              <a:latin typeface="+mn-lt"/>
              <a:ea typeface="+mn-ea"/>
              <a:cs typeface="+mn-cs"/>
            </a:endParaRPr>
          </a:p>
        </p:txBody>
      </p:sp>
      <p:pic>
        <p:nvPicPr>
          <p:cNvPr id="14" name="Picture 13" descr="A close up of text on a white background&#10;&#10;Description automatically generated">
            <a:extLst>
              <a:ext uri="{FF2B5EF4-FFF2-40B4-BE49-F238E27FC236}">
                <a16:creationId xmlns:a16="http://schemas.microsoft.com/office/drawing/2014/main" id="{9B2074A0-8200-47A5-A98B-7D36A1110D8F}"/>
              </a:ext>
            </a:extLst>
          </p:cNvPr>
          <p:cNvPicPr>
            <a:picLocks noChangeAspect="1"/>
          </p:cNvPicPr>
          <p:nvPr/>
        </p:nvPicPr>
        <p:blipFill>
          <a:blip r:embed="rId5"/>
          <a:stretch>
            <a:fillRect/>
          </a:stretch>
        </p:blipFill>
        <p:spPr>
          <a:xfrm>
            <a:off x="5418668" y="1367010"/>
            <a:ext cx="5469466" cy="4123977"/>
          </a:xfrm>
          <a:prstGeom prst="rect">
            <a:avLst/>
          </a:prstGeom>
          <a:ln w="57150" cmpd="thickThin">
            <a:solidFill>
              <a:srgbClr val="7F7F7F"/>
            </a:solidFill>
            <a:miter lim="800000"/>
          </a:ln>
        </p:spPr>
      </p:pic>
    </p:spTree>
    <p:extLst>
      <p:ext uri="{BB962C8B-B14F-4D97-AF65-F5344CB8AC3E}">
        <p14:creationId xmlns:p14="http://schemas.microsoft.com/office/powerpoint/2010/main" val="127282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1" name="Group 10">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2" name="Picture 11">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4" name="Picture 13">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4C06420-C3B9-4ABE-A2C9-6DB8145E0D15}"/>
              </a:ext>
            </a:extLst>
          </p:cNvPr>
          <p:cNvSpPr>
            <a:spLocks noGrp="1"/>
          </p:cNvSpPr>
          <p:nvPr>
            <p:ph type="title"/>
          </p:nvPr>
        </p:nvSpPr>
        <p:spPr>
          <a:xfrm>
            <a:off x="1295402" y="982132"/>
            <a:ext cx="9601196" cy="1303867"/>
          </a:xfrm>
        </p:spPr>
        <p:txBody>
          <a:bodyPr>
            <a:normAutofit/>
          </a:bodyPr>
          <a:lstStyle/>
          <a:p>
            <a:pPr>
              <a:lnSpc>
                <a:spcPct val="90000"/>
              </a:lnSpc>
            </a:pPr>
            <a:r>
              <a:rPr lang="en-US" sz="4100"/>
              <a:t>Residential Schools</a:t>
            </a:r>
            <a:br>
              <a:rPr lang="en-US" sz="4100"/>
            </a:br>
            <a:endParaRPr lang="en-US" sz="4100"/>
          </a:p>
        </p:txBody>
      </p:sp>
      <p:cxnSp>
        <p:nvCxnSpPr>
          <p:cNvPr id="17" name="Straight Connector 16">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49F101DA-A5C0-4066-8AEB-961E21EAB75B}"/>
              </a:ext>
            </a:extLst>
          </p:cNvPr>
          <p:cNvSpPr>
            <a:spLocks noGrp="1"/>
          </p:cNvSpPr>
          <p:nvPr>
            <p:ph idx="1"/>
          </p:nvPr>
        </p:nvSpPr>
        <p:spPr>
          <a:xfrm>
            <a:off x="1295401" y="2556932"/>
            <a:ext cx="9601196" cy="3318936"/>
          </a:xfrm>
        </p:spPr>
        <p:txBody>
          <a:bodyPr>
            <a:normAutofit fontScale="92500"/>
          </a:bodyPr>
          <a:lstStyle/>
          <a:p>
            <a:r>
              <a:rPr lang="en-US" sz="2400" dirty="0"/>
              <a:t>This was not only the beginning of American Sign Language, but also the beginning of residential schools for the deaf in The United States. </a:t>
            </a:r>
          </a:p>
          <a:p>
            <a:r>
              <a:rPr lang="en-US" sz="2400" dirty="0"/>
              <a:t>Until the push for mainstreaming deaf and hard of hearing children in the last thirty odd years, one of the only options for educating a deaf child was to send them to a residential school. </a:t>
            </a:r>
          </a:p>
          <a:p>
            <a:r>
              <a:rPr lang="en-US" sz="2400" dirty="0"/>
              <a:t>For many generations of Deaf students, residential schools were places where their Deaf identity was formed, both by their exposure to ASL and their validation as members of the Deaf community, united by their common experiences. </a:t>
            </a:r>
          </a:p>
        </p:txBody>
      </p:sp>
    </p:spTree>
    <p:extLst>
      <p:ext uri="{BB962C8B-B14F-4D97-AF65-F5344CB8AC3E}">
        <p14:creationId xmlns:p14="http://schemas.microsoft.com/office/powerpoint/2010/main" val="1002608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5E23-F830-426D-A371-EE1DF29097C0}"/>
              </a:ext>
            </a:extLst>
          </p:cNvPr>
          <p:cNvSpPr>
            <a:spLocks noGrp="1"/>
          </p:cNvSpPr>
          <p:nvPr>
            <p:ph type="title"/>
          </p:nvPr>
        </p:nvSpPr>
        <p:spPr/>
        <p:txBody>
          <a:bodyPr/>
          <a:lstStyle/>
          <a:p>
            <a:r>
              <a:rPr lang="en-US" dirty="0"/>
              <a:t>Evolution of Deaf Education</a:t>
            </a:r>
          </a:p>
        </p:txBody>
      </p:sp>
      <p:sp>
        <p:nvSpPr>
          <p:cNvPr id="3" name="Content Placeholder 2">
            <a:extLst>
              <a:ext uri="{FF2B5EF4-FFF2-40B4-BE49-F238E27FC236}">
                <a16:creationId xmlns:a16="http://schemas.microsoft.com/office/drawing/2014/main" id="{87839A4C-C5DA-4F5B-AFFC-7BB59E9384E0}"/>
              </a:ext>
            </a:extLst>
          </p:cNvPr>
          <p:cNvSpPr>
            <a:spLocks noGrp="1"/>
          </p:cNvSpPr>
          <p:nvPr>
            <p:ph idx="1"/>
          </p:nvPr>
        </p:nvSpPr>
        <p:spPr/>
        <p:txBody>
          <a:bodyPr>
            <a:normAutofit fontScale="92500" lnSpcReduction="10000"/>
          </a:bodyPr>
          <a:lstStyle/>
          <a:p>
            <a:r>
              <a:rPr lang="en-US" dirty="0"/>
              <a:t>In the 19th century, the language of instruction was ASL, with large percentages of the teachers at residential institutions being Deaf themselves. In 1850, 36.6% of the teachers in deaf education programs were Deaf themselves; in 1863, 40.8% were Deaf.</a:t>
            </a:r>
          </a:p>
          <a:p>
            <a:r>
              <a:rPr lang="en-US" dirty="0"/>
              <a:t>This changed in 1880 with the International Congress on Deafness in Milan. At this conference, hearing educators of deaf students decided that sign languages of any type would prevent the ability to learn speech and language skills. </a:t>
            </a:r>
          </a:p>
          <a:p>
            <a:r>
              <a:rPr lang="en-US" dirty="0"/>
              <a:t>Despite protests from Deaf adults, oralism persisted in the United States until the 1970s. </a:t>
            </a:r>
          </a:p>
        </p:txBody>
      </p:sp>
    </p:spTree>
    <p:extLst>
      <p:ext uri="{BB962C8B-B14F-4D97-AF65-F5344CB8AC3E}">
        <p14:creationId xmlns:p14="http://schemas.microsoft.com/office/powerpoint/2010/main" val="32215633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15421</TotalTime>
  <Words>2966</Words>
  <Application>Microsoft Office PowerPoint</Application>
  <PresentationFormat>Widescreen</PresentationFormat>
  <Paragraphs>115</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Garamond</vt:lpstr>
      <vt:lpstr>Organic</vt:lpstr>
      <vt:lpstr>Working With Deaf and Hard of Hearing English Language Learners</vt:lpstr>
      <vt:lpstr>Deaf or deaf?</vt:lpstr>
      <vt:lpstr>Is Deafness a Disability? </vt:lpstr>
      <vt:lpstr>Deaf-World</vt:lpstr>
      <vt:lpstr>American Sign Language: History</vt:lpstr>
      <vt:lpstr>Gallaudet and Clerc: Fathers of ASL</vt:lpstr>
      <vt:lpstr>American Sign-Language: Roots</vt:lpstr>
      <vt:lpstr>Residential Schools </vt:lpstr>
      <vt:lpstr>Evolution of Deaf Education</vt:lpstr>
      <vt:lpstr>“It fills me with astonishment to read […] such assertions as these: ‘The less the deaf are associated with the deaf the better for them in every way,’ and ‘It would be better for a deaf child if he didn’t know that another deaf child existed in the world!’”  </vt:lpstr>
      <vt:lpstr>Audism</vt:lpstr>
      <vt:lpstr>We have a parent group at [a state residential school] that’s […] actively trying to encourage the school to be more on the level of the hearing schools and promoting a curriculum that is the same to teach our deaf children as if they’re normal and not ‘Oh, they’re deaf, they can’t do this or we don’t expect that.’ I mean, their expectations can be too low.</vt:lpstr>
      <vt:lpstr>Deaf Education and Audism</vt:lpstr>
      <vt:lpstr>Manually Coded English </vt:lpstr>
      <vt:lpstr>Manually Coded English: Failure</vt:lpstr>
      <vt:lpstr>Academic Achievement</vt:lpstr>
      <vt:lpstr>Deaf Education Teachers</vt:lpstr>
      <vt:lpstr>These special educators, with no experience of growing up Deaf, think they understand the education of deaf children and are able to assess our children to figure out what the future holds for them in this world.</vt:lpstr>
      <vt:lpstr>Deaf Students in the English Classroom</vt:lpstr>
      <vt:lpstr>Deaf Education Today</vt:lpstr>
      <vt:lpstr>Deaf Culture and ASL</vt:lpstr>
      <vt:lpstr>Multi-cultural Deaf Students</vt:lpstr>
      <vt:lpstr>ASL and Learning English</vt:lpstr>
      <vt:lpstr>Students’ Attitudes Towards English</vt:lpstr>
      <vt:lpstr>Differing Attitudes</vt:lpstr>
      <vt:lpstr>Complications</vt:lpstr>
      <vt:lpstr>Bilingual-Bicultural </vt:lpstr>
      <vt:lpstr>Deaf Child, Hearing Parent</vt:lpstr>
      <vt:lpstr>The Way Forward</vt:lpstr>
      <vt:lpstr>Accepting Deaf Culture</vt:lpstr>
      <vt:lpstr>Redefining Deaf Education</vt:lpstr>
      <vt:lpstr>Integrating TESOL and ASL</vt:lpstr>
      <vt:lpstr>Successfully Bilingual: CODA</vt:lpstr>
      <vt:lpstr>Scientific Advances</vt:lpstr>
      <vt:lpstr>Our Goal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Deaf and Hard of Hearing English Language Learners</dc:title>
  <dc:creator>Noreen Duffy</dc:creator>
  <cp:lastModifiedBy>Noreen Duffy</cp:lastModifiedBy>
  <cp:revision>3</cp:revision>
  <dcterms:created xsi:type="dcterms:W3CDTF">2019-10-29T03:43:06Z</dcterms:created>
  <dcterms:modified xsi:type="dcterms:W3CDTF">2019-11-29T04:34:50Z</dcterms:modified>
</cp:coreProperties>
</file>